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7"/>
  </p:notesMasterIdLst>
  <p:sldIdLst>
    <p:sldId id="440" r:id="rId2"/>
    <p:sldId id="500" r:id="rId3"/>
    <p:sldId id="501" r:id="rId4"/>
    <p:sldId id="502" r:id="rId5"/>
    <p:sldId id="503" r:id="rId6"/>
    <p:sldId id="504" r:id="rId7"/>
    <p:sldId id="505" r:id="rId8"/>
    <p:sldId id="506" r:id="rId9"/>
    <p:sldId id="507" r:id="rId10"/>
    <p:sldId id="508" r:id="rId11"/>
    <p:sldId id="466" r:id="rId12"/>
    <p:sldId id="467" r:id="rId13"/>
    <p:sldId id="468" r:id="rId14"/>
    <p:sldId id="469" r:id="rId15"/>
    <p:sldId id="470" r:id="rId16"/>
    <p:sldId id="471" r:id="rId17"/>
    <p:sldId id="473" r:id="rId18"/>
    <p:sldId id="474" r:id="rId19"/>
    <p:sldId id="475" r:id="rId20"/>
    <p:sldId id="476" r:id="rId21"/>
    <p:sldId id="477" r:id="rId22"/>
    <p:sldId id="479" r:id="rId23"/>
    <p:sldId id="481" r:id="rId24"/>
    <p:sldId id="482" r:id="rId25"/>
    <p:sldId id="484" r:id="rId26"/>
    <p:sldId id="486" r:id="rId27"/>
    <p:sldId id="488" r:id="rId28"/>
    <p:sldId id="490" r:id="rId29"/>
    <p:sldId id="491" r:id="rId30"/>
    <p:sldId id="493" r:id="rId31"/>
    <p:sldId id="494" r:id="rId32"/>
    <p:sldId id="492" r:id="rId33"/>
    <p:sldId id="444" r:id="rId34"/>
    <p:sldId id="445" r:id="rId35"/>
    <p:sldId id="446" r:id="rId36"/>
  </p:sldIdLst>
  <p:sldSz cx="9144000" cy="6858000" type="screen4x3"/>
  <p:notesSz cx="6858000" cy="9144000"/>
  <p:defaultTextStyle>
    <a:defPPr>
      <a:defRPr lang="en-GB"/>
    </a:defPPr>
    <a:lvl1pPr algn="l" rtl="0" fontAlgn="base">
      <a:spcBef>
        <a:spcPct val="0"/>
      </a:spcBef>
      <a:spcAft>
        <a:spcPct val="0"/>
      </a:spcAft>
      <a:defRPr sz="1500"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1500"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1500"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1500"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1500" kern="1200">
        <a:solidFill>
          <a:schemeClr val="tx1"/>
        </a:solidFill>
        <a:latin typeface="Verdana" pitchFamily="34" charset="0"/>
        <a:ea typeface="+mn-ea"/>
        <a:cs typeface="Times New Roman" pitchFamily="18" charset="0"/>
      </a:defRPr>
    </a:lvl5pPr>
    <a:lvl6pPr marL="2286000" algn="l" defTabSz="914400" rtl="0" eaLnBrk="1" latinLnBrk="0" hangingPunct="1">
      <a:defRPr sz="1500" kern="1200">
        <a:solidFill>
          <a:schemeClr val="tx1"/>
        </a:solidFill>
        <a:latin typeface="Verdana" pitchFamily="34" charset="0"/>
        <a:ea typeface="+mn-ea"/>
        <a:cs typeface="Times New Roman" pitchFamily="18" charset="0"/>
      </a:defRPr>
    </a:lvl6pPr>
    <a:lvl7pPr marL="2743200" algn="l" defTabSz="914400" rtl="0" eaLnBrk="1" latinLnBrk="0" hangingPunct="1">
      <a:defRPr sz="1500" kern="1200">
        <a:solidFill>
          <a:schemeClr val="tx1"/>
        </a:solidFill>
        <a:latin typeface="Verdana" pitchFamily="34" charset="0"/>
        <a:ea typeface="+mn-ea"/>
        <a:cs typeface="Times New Roman" pitchFamily="18" charset="0"/>
      </a:defRPr>
    </a:lvl7pPr>
    <a:lvl8pPr marL="3200400" algn="l" defTabSz="914400" rtl="0" eaLnBrk="1" latinLnBrk="0" hangingPunct="1">
      <a:defRPr sz="1500" kern="1200">
        <a:solidFill>
          <a:schemeClr val="tx1"/>
        </a:solidFill>
        <a:latin typeface="Verdana" pitchFamily="34" charset="0"/>
        <a:ea typeface="+mn-ea"/>
        <a:cs typeface="Times New Roman" pitchFamily="18" charset="0"/>
      </a:defRPr>
    </a:lvl8pPr>
    <a:lvl9pPr marL="3657600" algn="l" defTabSz="914400" rtl="0" eaLnBrk="1" latinLnBrk="0" hangingPunct="1">
      <a:defRPr sz="1500" kern="1200">
        <a:solidFill>
          <a:schemeClr val="tx1"/>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780621"/>
    <a:srgbClr val="FFFF99"/>
    <a:srgbClr val="00FF00"/>
    <a:srgbClr val="F86E8F"/>
    <a:srgbClr val="5F5F5F"/>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106" autoAdjust="0"/>
    <p:restoredTop sz="94585" autoAdjust="0"/>
  </p:normalViewPr>
  <p:slideViewPr>
    <p:cSldViewPr snapToGrid="0">
      <p:cViewPr varScale="1">
        <p:scale>
          <a:sx n="90" d="100"/>
          <a:sy n="90" d="100"/>
        </p:scale>
        <p:origin x="-96" y="-150"/>
      </p:cViewPr>
      <p:guideLst>
        <p:guide orient="horz" pos="2160"/>
        <p:guide pos="3264"/>
      </p:guideLst>
    </p:cSldViewPr>
  </p:slideViewPr>
  <p:outlineViewPr>
    <p:cViewPr>
      <p:scale>
        <a:sx n="33" d="100"/>
        <a:sy n="33" d="100"/>
      </p:scale>
      <p:origin x="48" y="281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A0E9B-0FD6-4E9A-8EAB-DCAF702519A0}"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bg-BG"/>
        </a:p>
      </dgm:t>
    </dgm:pt>
    <dgm:pt modelId="{489B310C-4B30-4CFE-B287-6B98379017EF}">
      <dgm:prSet phldrT="[Text]" custT="1"/>
      <dgm:spPr/>
      <dgm:t>
        <a:bodyPr/>
        <a:lstStyle/>
        <a:p>
          <a:pPr algn="r"/>
          <a:r>
            <a:rPr lang="en-US" sz="4400" dirty="0" smtClean="0"/>
            <a:t>Non-peer review</a:t>
          </a:r>
          <a:endParaRPr lang="bg-BG" sz="4400" dirty="0"/>
        </a:p>
      </dgm:t>
    </dgm:pt>
    <dgm:pt modelId="{F1A8671E-90FB-4743-B986-07EBB12D382C}" type="parTrans" cxnId="{7D8F3EB1-D06C-4AA1-A2C0-0F2F05B58B19}">
      <dgm:prSet/>
      <dgm:spPr/>
      <dgm:t>
        <a:bodyPr/>
        <a:lstStyle/>
        <a:p>
          <a:endParaRPr lang="bg-BG"/>
        </a:p>
      </dgm:t>
    </dgm:pt>
    <dgm:pt modelId="{BC04A9EE-39D7-4368-A934-ABC755EBFD1F}" type="sibTrans" cxnId="{7D8F3EB1-D06C-4AA1-A2C0-0F2F05B58B19}">
      <dgm:prSet/>
      <dgm:spPr/>
      <dgm:t>
        <a:bodyPr/>
        <a:lstStyle/>
        <a:p>
          <a:endParaRPr lang="bg-BG"/>
        </a:p>
      </dgm:t>
    </dgm:pt>
    <dgm:pt modelId="{B71ED738-44D6-465A-A516-0BD04F1E08BC}">
      <dgm:prSet phldrT="[Text]"/>
      <dgm:spPr/>
      <dgm:t>
        <a:bodyPr/>
        <a:lstStyle/>
        <a:p>
          <a:pPr algn="r"/>
          <a:endParaRPr lang="bg-BG" dirty="0"/>
        </a:p>
      </dgm:t>
    </dgm:pt>
    <dgm:pt modelId="{3F7713AA-B225-4DF7-98DF-23BF11EBD99D}" type="parTrans" cxnId="{9AAA76E1-E880-4562-A89D-71199B97EE18}">
      <dgm:prSet/>
      <dgm:spPr/>
      <dgm:t>
        <a:bodyPr/>
        <a:lstStyle/>
        <a:p>
          <a:endParaRPr lang="bg-BG"/>
        </a:p>
      </dgm:t>
    </dgm:pt>
    <dgm:pt modelId="{C7E72770-2917-4413-B4F0-7189DBBF8E4B}" type="sibTrans" cxnId="{9AAA76E1-E880-4562-A89D-71199B97EE18}">
      <dgm:prSet/>
      <dgm:spPr/>
      <dgm:t>
        <a:bodyPr/>
        <a:lstStyle/>
        <a:p>
          <a:endParaRPr lang="bg-BG"/>
        </a:p>
      </dgm:t>
    </dgm:pt>
    <dgm:pt modelId="{FB7C4116-3A28-4BA4-88CD-95F6DC0B4F26}">
      <dgm:prSet phldrT="[Text]"/>
      <dgm:spPr/>
      <dgm:t>
        <a:bodyPr/>
        <a:lstStyle/>
        <a:p>
          <a:pPr algn="r"/>
          <a:endParaRPr lang="bg-BG" dirty="0"/>
        </a:p>
      </dgm:t>
    </dgm:pt>
    <dgm:pt modelId="{67CB6B31-E7C4-4B21-B638-7199694F1014}" type="parTrans" cxnId="{5B4266F3-EB1B-4565-9640-8C624A41ED15}">
      <dgm:prSet/>
      <dgm:spPr/>
      <dgm:t>
        <a:bodyPr/>
        <a:lstStyle/>
        <a:p>
          <a:endParaRPr lang="bg-BG"/>
        </a:p>
      </dgm:t>
    </dgm:pt>
    <dgm:pt modelId="{249C7F2A-F0DE-442B-81EC-C69E0EF85AC6}" type="sibTrans" cxnId="{5B4266F3-EB1B-4565-9640-8C624A41ED15}">
      <dgm:prSet/>
      <dgm:spPr/>
      <dgm:t>
        <a:bodyPr/>
        <a:lstStyle/>
        <a:p>
          <a:endParaRPr lang="bg-BG"/>
        </a:p>
      </dgm:t>
    </dgm:pt>
    <dgm:pt modelId="{15796837-75D2-4A5F-9189-FDA468CDEFC1}">
      <dgm:prSet phldrT="[Text]"/>
      <dgm:spPr/>
      <dgm:t>
        <a:bodyPr/>
        <a:lstStyle/>
        <a:p>
          <a:pPr algn="r"/>
          <a:endParaRPr lang="bg-BG" dirty="0"/>
        </a:p>
      </dgm:t>
    </dgm:pt>
    <dgm:pt modelId="{A523108D-C7A5-4A5A-BBF3-EBC265178DF2}" type="parTrans" cxnId="{E36D9697-64A5-40EA-BCC4-81836E07A055}">
      <dgm:prSet/>
      <dgm:spPr/>
      <dgm:t>
        <a:bodyPr/>
        <a:lstStyle/>
        <a:p>
          <a:endParaRPr lang="bg-BG"/>
        </a:p>
      </dgm:t>
    </dgm:pt>
    <dgm:pt modelId="{6C65B3D1-97A1-451E-872E-D78739FC69DC}" type="sibTrans" cxnId="{E36D9697-64A5-40EA-BCC4-81836E07A055}">
      <dgm:prSet/>
      <dgm:spPr/>
      <dgm:t>
        <a:bodyPr/>
        <a:lstStyle/>
        <a:p>
          <a:endParaRPr lang="bg-BG"/>
        </a:p>
      </dgm:t>
    </dgm:pt>
    <dgm:pt modelId="{9051BBC2-923B-4F78-9BAB-F75D46E23A72}" type="pres">
      <dgm:prSet presAssocID="{B20A0E9B-0FD6-4E9A-8EAB-DCAF702519A0}" presName="Name0" presStyleCnt="0">
        <dgm:presLayoutVars>
          <dgm:chMax val="7"/>
          <dgm:dir/>
          <dgm:animLvl val="lvl"/>
          <dgm:resizeHandles val="exact"/>
        </dgm:presLayoutVars>
      </dgm:prSet>
      <dgm:spPr/>
      <dgm:t>
        <a:bodyPr/>
        <a:lstStyle/>
        <a:p>
          <a:endParaRPr lang="bg-BG"/>
        </a:p>
      </dgm:t>
    </dgm:pt>
    <dgm:pt modelId="{EDC1B0C3-E6B0-474F-B908-5835507542B0}" type="pres">
      <dgm:prSet presAssocID="{15796837-75D2-4A5F-9189-FDA468CDEFC1}" presName="circle1" presStyleLbl="node1" presStyleIdx="0" presStyleCnt="4"/>
      <dgm:spPr/>
    </dgm:pt>
    <dgm:pt modelId="{8F32C267-E64B-4251-BDCB-FECE6A33D5B6}" type="pres">
      <dgm:prSet presAssocID="{15796837-75D2-4A5F-9189-FDA468CDEFC1}" presName="space" presStyleCnt="0"/>
      <dgm:spPr/>
    </dgm:pt>
    <dgm:pt modelId="{1E1F04E0-1598-440B-A4DD-F260904014C1}" type="pres">
      <dgm:prSet presAssocID="{15796837-75D2-4A5F-9189-FDA468CDEFC1}" presName="rect1" presStyleLbl="alignAcc1" presStyleIdx="0" presStyleCnt="4"/>
      <dgm:spPr/>
      <dgm:t>
        <a:bodyPr/>
        <a:lstStyle/>
        <a:p>
          <a:endParaRPr lang="bg-BG"/>
        </a:p>
      </dgm:t>
    </dgm:pt>
    <dgm:pt modelId="{00C832A8-DBCB-4E5B-84CA-D7A1456B5D38}" type="pres">
      <dgm:prSet presAssocID="{FB7C4116-3A28-4BA4-88CD-95F6DC0B4F26}" presName="vertSpace2" presStyleLbl="node1" presStyleIdx="0" presStyleCnt="4"/>
      <dgm:spPr/>
    </dgm:pt>
    <dgm:pt modelId="{9599894A-F195-44AC-A2A1-30313FD6DB53}" type="pres">
      <dgm:prSet presAssocID="{FB7C4116-3A28-4BA4-88CD-95F6DC0B4F26}" presName="circle2" presStyleLbl="node1" presStyleIdx="1" presStyleCnt="4"/>
      <dgm:spPr/>
    </dgm:pt>
    <dgm:pt modelId="{410B1AF9-852B-4195-AE51-B8A5B88E8067}" type="pres">
      <dgm:prSet presAssocID="{FB7C4116-3A28-4BA4-88CD-95F6DC0B4F26}" presName="rect2" presStyleLbl="alignAcc1" presStyleIdx="1" presStyleCnt="4"/>
      <dgm:spPr/>
      <dgm:t>
        <a:bodyPr/>
        <a:lstStyle/>
        <a:p>
          <a:endParaRPr lang="bg-BG"/>
        </a:p>
      </dgm:t>
    </dgm:pt>
    <dgm:pt modelId="{DA30826D-8ED1-439E-AEAB-939F8D70CEB0}" type="pres">
      <dgm:prSet presAssocID="{B71ED738-44D6-465A-A516-0BD04F1E08BC}" presName="vertSpace3" presStyleLbl="node1" presStyleIdx="1" presStyleCnt="4"/>
      <dgm:spPr/>
    </dgm:pt>
    <dgm:pt modelId="{2CAE6961-FA86-4043-91A1-42E292B666F2}" type="pres">
      <dgm:prSet presAssocID="{B71ED738-44D6-465A-A516-0BD04F1E08BC}" presName="circle3" presStyleLbl="node1" presStyleIdx="2" presStyleCnt="4"/>
      <dgm:spPr/>
    </dgm:pt>
    <dgm:pt modelId="{E681D1FD-50C7-40C0-AB39-48BC19C944AA}" type="pres">
      <dgm:prSet presAssocID="{B71ED738-44D6-465A-A516-0BD04F1E08BC}" presName="rect3" presStyleLbl="alignAcc1" presStyleIdx="2" presStyleCnt="4"/>
      <dgm:spPr/>
      <dgm:t>
        <a:bodyPr/>
        <a:lstStyle/>
        <a:p>
          <a:endParaRPr lang="bg-BG"/>
        </a:p>
      </dgm:t>
    </dgm:pt>
    <dgm:pt modelId="{5EEA7051-79FC-4E7B-A7A8-00D45239E9BC}" type="pres">
      <dgm:prSet presAssocID="{489B310C-4B30-4CFE-B287-6B98379017EF}" presName="vertSpace4" presStyleLbl="node1" presStyleIdx="2" presStyleCnt="4"/>
      <dgm:spPr/>
    </dgm:pt>
    <dgm:pt modelId="{94CADE9C-01DE-4290-A68B-14B349B02DD2}" type="pres">
      <dgm:prSet presAssocID="{489B310C-4B30-4CFE-B287-6B98379017EF}" presName="circle4" presStyleLbl="node1" presStyleIdx="3" presStyleCnt="4"/>
      <dgm:spPr/>
    </dgm:pt>
    <dgm:pt modelId="{5726F8C2-8BAE-44BB-8E19-8222DABE99AD}" type="pres">
      <dgm:prSet presAssocID="{489B310C-4B30-4CFE-B287-6B98379017EF}" presName="rect4" presStyleLbl="alignAcc1" presStyleIdx="3" presStyleCnt="4"/>
      <dgm:spPr/>
      <dgm:t>
        <a:bodyPr/>
        <a:lstStyle/>
        <a:p>
          <a:endParaRPr lang="bg-BG"/>
        </a:p>
      </dgm:t>
    </dgm:pt>
    <dgm:pt modelId="{C3AE5D64-DB0D-4FDA-8640-9311A08FABC2}" type="pres">
      <dgm:prSet presAssocID="{15796837-75D2-4A5F-9189-FDA468CDEFC1}" presName="rect1ParTxNoCh" presStyleLbl="alignAcc1" presStyleIdx="3" presStyleCnt="4">
        <dgm:presLayoutVars>
          <dgm:chMax val="1"/>
          <dgm:bulletEnabled val="1"/>
        </dgm:presLayoutVars>
      </dgm:prSet>
      <dgm:spPr/>
      <dgm:t>
        <a:bodyPr/>
        <a:lstStyle/>
        <a:p>
          <a:endParaRPr lang="bg-BG"/>
        </a:p>
      </dgm:t>
    </dgm:pt>
    <dgm:pt modelId="{042D5F73-3AE4-41D8-9AE7-A467BEB0EDB8}" type="pres">
      <dgm:prSet presAssocID="{FB7C4116-3A28-4BA4-88CD-95F6DC0B4F26}" presName="rect2ParTxNoCh" presStyleLbl="alignAcc1" presStyleIdx="3" presStyleCnt="4">
        <dgm:presLayoutVars>
          <dgm:chMax val="1"/>
          <dgm:bulletEnabled val="1"/>
        </dgm:presLayoutVars>
      </dgm:prSet>
      <dgm:spPr/>
      <dgm:t>
        <a:bodyPr/>
        <a:lstStyle/>
        <a:p>
          <a:endParaRPr lang="bg-BG"/>
        </a:p>
      </dgm:t>
    </dgm:pt>
    <dgm:pt modelId="{FDF3C4A2-71E6-407F-B715-CA31ED6C16B7}" type="pres">
      <dgm:prSet presAssocID="{B71ED738-44D6-465A-A516-0BD04F1E08BC}" presName="rect3ParTxNoCh" presStyleLbl="alignAcc1" presStyleIdx="3" presStyleCnt="4">
        <dgm:presLayoutVars>
          <dgm:chMax val="1"/>
          <dgm:bulletEnabled val="1"/>
        </dgm:presLayoutVars>
      </dgm:prSet>
      <dgm:spPr/>
      <dgm:t>
        <a:bodyPr/>
        <a:lstStyle/>
        <a:p>
          <a:endParaRPr lang="bg-BG"/>
        </a:p>
      </dgm:t>
    </dgm:pt>
    <dgm:pt modelId="{903869B0-28D7-4690-BD0F-B7C56A557A70}" type="pres">
      <dgm:prSet presAssocID="{489B310C-4B30-4CFE-B287-6B98379017EF}" presName="rect4ParTxNoCh" presStyleLbl="alignAcc1" presStyleIdx="3" presStyleCnt="4">
        <dgm:presLayoutVars>
          <dgm:chMax val="1"/>
          <dgm:bulletEnabled val="1"/>
        </dgm:presLayoutVars>
      </dgm:prSet>
      <dgm:spPr/>
      <dgm:t>
        <a:bodyPr/>
        <a:lstStyle/>
        <a:p>
          <a:endParaRPr lang="bg-BG"/>
        </a:p>
      </dgm:t>
    </dgm:pt>
  </dgm:ptLst>
  <dgm:cxnLst>
    <dgm:cxn modelId="{9AAA76E1-E880-4562-A89D-71199B97EE18}" srcId="{B20A0E9B-0FD6-4E9A-8EAB-DCAF702519A0}" destId="{B71ED738-44D6-465A-A516-0BD04F1E08BC}" srcOrd="2" destOrd="0" parTransId="{3F7713AA-B225-4DF7-98DF-23BF11EBD99D}" sibTransId="{C7E72770-2917-4413-B4F0-7189DBBF8E4B}"/>
    <dgm:cxn modelId="{7D8F3EB1-D06C-4AA1-A2C0-0F2F05B58B19}" srcId="{B20A0E9B-0FD6-4E9A-8EAB-DCAF702519A0}" destId="{489B310C-4B30-4CFE-B287-6B98379017EF}" srcOrd="3" destOrd="0" parTransId="{F1A8671E-90FB-4743-B986-07EBB12D382C}" sibTransId="{BC04A9EE-39D7-4368-A934-ABC755EBFD1F}"/>
    <dgm:cxn modelId="{BF0B0045-DCFF-4FB5-AF89-4C85F74918A3}" type="presOf" srcId="{489B310C-4B30-4CFE-B287-6B98379017EF}" destId="{903869B0-28D7-4690-BD0F-B7C56A557A70}" srcOrd="1" destOrd="0" presId="urn:microsoft.com/office/officeart/2005/8/layout/target3"/>
    <dgm:cxn modelId="{DB75A792-D858-4E99-90BD-604526994273}" type="presOf" srcId="{15796837-75D2-4A5F-9189-FDA468CDEFC1}" destId="{1E1F04E0-1598-440B-A4DD-F260904014C1}" srcOrd="0" destOrd="0" presId="urn:microsoft.com/office/officeart/2005/8/layout/target3"/>
    <dgm:cxn modelId="{B03538BA-7798-462A-B588-FB254F6EA2EF}" type="presOf" srcId="{15796837-75D2-4A5F-9189-FDA468CDEFC1}" destId="{C3AE5D64-DB0D-4FDA-8640-9311A08FABC2}" srcOrd="1" destOrd="0" presId="urn:microsoft.com/office/officeart/2005/8/layout/target3"/>
    <dgm:cxn modelId="{CD511072-8C1F-4CFC-81A4-9DDAEE412027}" type="presOf" srcId="{FB7C4116-3A28-4BA4-88CD-95F6DC0B4F26}" destId="{410B1AF9-852B-4195-AE51-B8A5B88E8067}" srcOrd="0" destOrd="0" presId="urn:microsoft.com/office/officeart/2005/8/layout/target3"/>
    <dgm:cxn modelId="{5B4266F3-EB1B-4565-9640-8C624A41ED15}" srcId="{B20A0E9B-0FD6-4E9A-8EAB-DCAF702519A0}" destId="{FB7C4116-3A28-4BA4-88CD-95F6DC0B4F26}" srcOrd="1" destOrd="0" parTransId="{67CB6B31-E7C4-4B21-B638-7199694F1014}" sibTransId="{249C7F2A-F0DE-442B-81EC-C69E0EF85AC6}"/>
    <dgm:cxn modelId="{D66A8B0F-FBB9-4FE2-B61D-802B917D8FE9}" type="presOf" srcId="{489B310C-4B30-4CFE-B287-6B98379017EF}" destId="{5726F8C2-8BAE-44BB-8E19-8222DABE99AD}" srcOrd="0" destOrd="0" presId="urn:microsoft.com/office/officeart/2005/8/layout/target3"/>
    <dgm:cxn modelId="{B28C2FA6-2D74-40FF-B8BD-C443068AF6CE}" type="presOf" srcId="{FB7C4116-3A28-4BA4-88CD-95F6DC0B4F26}" destId="{042D5F73-3AE4-41D8-9AE7-A467BEB0EDB8}" srcOrd="1" destOrd="0" presId="urn:microsoft.com/office/officeart/2005/8/layout/target3"/>
    <dgm:cxn modelId="{E938B481-A7E0-4B0A-947B-F0720963A294}" type="presOf" srcId="{B71ED738-44D6-465A-A516-0BD04F1E08BC}" destId="{E681D1FD-50C7-40C0-AB39-48BC19C944AA}" srcOrd="0" destOrd="0" presId="urn:microsoft.com/office/officeart/2005/8/layout/target3"/>
    <dgm:cxn modelId="{E36D9697-64A5-40EA-BCC4-81836E07A055}" srcId="{B20A0E9B-0FD6-4E9A-8EAB-DCAF702519A0}" destId="{15796837-75D2-4A5F-9189-FDA468CDEFC1}" srcOrd="0" destOrd="0" parTransId="{A523108D-C7A5-4A5A-BBF3-EBC265178DF2}" sibTransId="{6C65B3D1-97A1-451E-872E-D78739FC69DC}"/>
    <dgm:cxn modelId="{21BC5F0E-98EE-4D98-89E1-D244D993A727}" type="presOf" srcId="{B71ED738-44D6-465A-A516-0BD04F1E08BC}" destId="{FDF3C4A2-71E6-407F-B715-CA31ED6C16B7}" srcOrd="1" destOrd="0" presId="urn:microsoft.com/office/officeart/2005/8/layout/target3"/>
    <dgm:cxn modelId="{1656447C-6AE8-40C0-920B-44BE6E854A16}" type="presOf" srcId="{B20A0E9B-0FD6-4E9A-8EAB-DCAF702519A0}" destId="{9051BBC2-923B-4F78-9BAB-F75D46E23A72}" srcOrd="0" destOrd="0" presId="urn:microsoft.com/office/officeart/2005/8/layout/target3"/>
    <dgm:cxn modelId="{9C8B7B8A-9F3E-4DF9-8244-211224FD2D17}" type="presParOf" srcId="{9051BBC2-923B-4F78-9BAB-F75D46E23A72}" destId="{EDC1B0C3-E6B0-474F-B908-5835507542B0}" srcOrd="0" destOrd="0" presId="urn:microsoft.com/office/officeart/2005/8/layout/target3"/>
    <dgm:cxn modelId="{8429E7E3-F8A9-48B4-8BE2-09F1768838E5}" type="presParOf" srcId="{9051BBC2-923B-4F78-9BAB-F75D46E23A72}" destId="{8F32C267-E64B-4251-BDCB-FECE6A33D5B6}" srcOrd="1" destOrd="0" presId="urn:microsoft.com/office/officeart/2005/8/layout/target3"/>
    <dgm:cxn modelId="{CBBE17D3-9DA1-47C8-AC20-5CC854C8676D}" type="presParOf" srcId="{9051BBC2-923B-4F78-9BAB-F75D46E23A72}" destId="{1E1F04E0-1598-440B-A4DD-F260904014C1}" srcOrd="2" destOrd="0" presId="urn:microsoft.com/office/officeart/2005/8/layout/target3"/>
    <dgm:cxn modelId="{4CC88808-3FB2-497B-87F5-42E299A24188}" type="presParOf" srcId="{9051BBC2-923B-4F78-9BAB-F75D46E23A72}" destId="{00C832A8-DBCB-4E5B-84CA-D7A1456B5D38}" srcOrd="3" destOrd="0" presId="urn:microsoft.com/office/officeart/2005/8/layout/target3"/>
    <dgm:cxn modelId="{F824BBA6-A35E-4E75-AEBF-E29060263F26}" type="presParOf" srcId="{9051BBC2-923B-4F78-9BAB-F75D46E23A72}" destId="{9599894A-F195-44AC-A2A1-30313FD6DB53}" srcOrd="4" destOrd="0" presId="urn:microsoft.com/office/officeart/2005/8/layout/target3"/>
    <dgm:cxn modelId="{B0658D43-7B8C-45B4-B756-36BC47292972}" type="presParOf" srcId="{9051BBC2-923B-4F78-9BAB-F75D46E23A72}" destId="{410B1AF9-852B-4195-AE51-B8A5B88E8067}" srcOrd="5" destOrd="0" presId="urn:microsoft.com/office/officeart/2005/8/layout/target3"/>
    <dgm:cxn modelId="{A41F060D-65CA-4738-9EA2-FF564F4B2750}" type="presParOf" srcId="{9051BBC2-923B-4F78-9BAB-F75D46E23A72}" destId="{DA30826D-8ED1-439E-AEAB-939F8D70CEB0}" srcOrd="6" destOrd="0" presId="urn:microsoft.com/office/officeart/2005/8/layout/target3"/>
    <dgm:cxn modelId="{F7D08FA5-BD5B-4B40-904A-7EF5F8E7DF21}" type="presParOf" srcId="{9051BBC2-923B-4F78-9BAB-F75D46E23A72}" destId="{2CAE6961-FA86-4043-91A1-42E292B666F2}" srcOrd="7" destOrd="0" presId="urn:microsoft.com/office/officeart/2005/8/layout/target3"/>
    <dgm:cxn modelId="{B8DB57C8-E436-4B63-81D5-948046ED4AF7}" type="presParOf" srcId="{9051BBC2-923B-4F78-9BAB-F75D46E23A72}" destId="{E681D1FD-50C7-40C0-AB39-48BC19C944AA}" srcOrd="8" destOrd="0" presId="urn:microsoft.com/office/officeart/2005/8/layout/target3"/>
    <dgm:cxn modelId="{E902189D-E6EE-4197-A090-D89F1FCEB05F}" type="presParOf" srcId="{9051BBC2-923B-4F78-9BAB-F75D46E23A72}" destId="{5EEA7051-79FC-4E7B-A7A8-00D45239E9BC}" srcOrd="9" destOrd="0" presId="urn:microsoft.com/office/officeart/2005/8/layout/target3"/>
    <dgm:cxn modelId="{9B5EB7D8-F4E6-4289-B443-5260D65042C1}" type="presParOf" srcId="{9051BBC2-923B-4F78-9BAB-F75D46E23A72}" destId="{94CADE9C-01DE-4290-A68B-14B349B02DD2}" srcOrd="10" destOrd="0" presId="urn:microsoft.com/office/officeart/2005/8/layout/target3"/>
    <dgm:cxn modelId="{4EAA7C23-43D8-46CF-B786-EC8E8FD5E826}" type="presParOf" srcId="{9051BBC2-923B-4F78-9BAB-F75D46E23A72}" destId="{5726F8C2-8BAE-44BB-8E19-8222DABE99AD}" srcOrd="11" destOrd="0" presId="urn:microsoft.com/office/officeart/2005/8/layout/target3"/>
    <dgm:cxn modelId="{A9BF8B52-2230-49F5-8279-94DC268BED0F}" type="presParOf" srcId="{9051BBC2-923B-4F78-9BAB-F75D46E23A72}" destId="{C3AE5D64-DB0D-4FDA-8640-9311A08FABC2}" srcOrd="12" destOrd="0" presId="urn:microsoft.com/office/officeart/2005/8/layout/target3"/>
    <dgm:cxn modelId="{D7F88377-F2B1-4638-85CC-38A2E7984A77}" type="presParOf" srcId="{9051BBC2-923B-4F78-9BAB-F75D46E23A72}" destId="{042D5F73-3AE4-41D8-9AE7-A467BEB0EDB8}" srcOrd="13" destOrd="0" presId="urn:microsoft.com/office/officeart/2005/8/layout/target3"/>
    <dgm:cxn modelId="{E0578AB7-B7A4-42AC-A3CD-4299B72000A3}" type="presParOf" srcId="{9051BBC2-923B-4F78-9BAB-F75D46E23A72}" destId="{FDF3C4A2-71E6-407F-B715-CA31ED6C16B7}" srcOrd="14" destOrd="0" presId="urn:microsoft.com/office/officeart/2005/8/layout/target3"/>
    <dgm:cxn modelId="{4390DCAE-C84A-4A98-9D08-0DD58AFA12E1}" type="presParOf" srcId="{9051BBC2-923B-4F78-9BAB-F75D46E23A72}" destId="{903869B0-28D7-4690-BD0F-B7C56A557A70}" srcOrd="15" destOrd="0" presId="urn:microsoft.com/office/officeart/2005/8/layout/targe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A0E9B-0FD6-4E9A-8EAB-DCAF702519A0}"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bg-BG"/>
        </a:p>
      </dgm:t>
    </dgm:pt>
    <dgm:pt modelId="{B026C8B0-1B7A-423B-A9B1-3C5576AFCA40}">
      <dgm:prSet phldrT="[Text]"/>
      <dgm:spPr/>
      <dgm:t>
        <a:bodyPr/>
        <a:lstStyle/>
        <a:p>
          <a:pPr algn="r"/>
          <a:endParaRPr lang="bg-BG" dirty="0"/>
        </a:p>
      </dgm:t>
    </dgm:pt>
    <dgm:pt modelId="{3FBAE90C-8B27-4ED2-B0B5-3BCB9912729C}" type="parTrans" cxnId="{BFD08954-E6B8-4688-9FF8-D2326AD2E128}">
      <dgm:prSet/>
      <dgm:spPr/>
      <dgm:t>
        <a:bodyPr/>
        <a:lstStyle/>
        <a:p>
          <a:endParaRPr lang="bg-BG"/>
        </a:p>
      </dgm:t>
    </dgm:pt>
    <dgm:pt modelId="{E4469FF1-D032-4CAD-85C1-0B01F35F6833}" type="sibTrans" cxnId="{BFD08954-E6B8-4688-9FF8-D2326AD2E128}">
      <dgm:prSet/>
      <dgm:spPr/>
      <dgm:t>
        <a:bodyPr/>
        <a:lstStyle/>
        <a:p>
          <a:endParaRPr lang="bg-BG"/>
        </a:p>
      </dgm:t>
    </dgm:pt>
    <dgm:pt modelId="{D7A956D7-1427-4DF4-BEBD-C980D3E178ED}">
      <dgm:prSet phldrT="[Text]"/>
      <dgm:spPr/>
      <dgm:t>
        <a:bodyPr/>
        <a:lstStyle/>
        <a:p>
          <a:pPr algn="r"/>
          <a:endParaRPr lang="bg-BG" dirty="0"/>
        </a:p>
      </dgm:t>
    </dgm:pt>
    <dgm:pt modelId="{FA1CBCFA-DEE6-4166-BDB3-4A186568E49B}" type="parTrans" cxnId="{CC454432-3D0B-4C8E-AB0E-8413713B71C0}">
      <dgm:prSet/>
      <dgm:spPr/>
      <dgm:t>
        <a:bodyPr/>
        <a:lstStyle/>
        <a:p>
          <a:endParaRPr lang="bg-BG"/>
        </a:p>
      </dgm:t>
    </dgm:pt>
    <dgm:pt modelId="{54AED40D-B068-4203-ADAC-3EAD925F8EF1}" type="sibTrans" cxnId="{CC454432-3D0B-4C8E-AB0E-8413713B71C0}">
      <dgm:prSet/>
      <dgm:spPr/>
      <dgm:t>
        <a:bodyPr/>
        <a:lstStyle/>
        <a:p>
          <a:endParaRPr lang="bg-BG"/>
        </a:p>
      </dgm:t>
    </dgm:pt>
    <dgm:pt modelId="{489B310C-4B30-4CFE-B287-6B98379017EF}">
      <dgm:prSet phldrT="[Text]" custT="1"/>
      <dgm:spPr/>
      <dgm:t>
        <a:bodyPr/>
        <a:lstStyle/>
        <a:p>
          <a:pPr algn="r"/>
          <a:r>
            <a:rPr lang="en-US" sz="4400" dirty="0" smtClean="0"/>
            <a:t>Non-peer review</a:t>
          </a:r>
          <a:endParaRPr lang="bg-BG" sz="4400" dirty="0"/>
        </a:p>
      </dgm:t>
    </dgm:pt>
    <dgm:pt modelId="{F1A8671E-90FB-4743-B986-07EBB12D382C}" type="parTrans" cxnId="{7D8F3EB1-D06C-4AA1-A2C0-0F2F05B58B19}">
      <dgm:prSet/>
      <dgm:spPr/>
      <dgm:t>
        <a:bodyPr/>
        <a:lstStyle/>
        <a:p>
          <a:endParaRPr lang="bg-BG"/>
        </a:p>
      </dgm:t>
    </dgm:pt>
    <dgm:pt modelId="{BC04A9EE-39D7-4368-A934-ABC755EBFD1F}" type="sibTrans" cxnId="{7D8F3EB1-D06C-4AA1-A2C0-0F2F05B58B19}">
      <dgm:prSet/>
      <dgm:spPr/>
      <dgm:t>
        <a:bodyPr/>
        <a:lstStyle/>
        <a:p>
          <a:endParaRPr lang="bg-BG"/>
        </a:p>
      </dgm:t>
    </dgm:pt>
    <dgm:pt modelId="{73F16945-60DB-45D6-9629-04803C0800B0}">
      <dgm:prSet phldrT="[Text]" custT="1"/>
      <dgm:spPr/>
      <dgm:t>
        <a:bodyPr/>
        <a:lstStyle/>
        <a:p>
          <a:pPr algn="r"/>
          <a:r>
            <a:rPr lang="en-US" sz="4400" dirty="0" smtClean="0"/>
            <a:t>Closed peer-review</a:t>
          </a:r>
          <a:endParaRPr lang="bg-BG" sz="4900" dirty="0"/>
        </a:p>
      </dgm:t>
    </dgm:pt>
    <dgm:pt modelId="{BEC36A16-052B-4DC9-B86D-A81ECF1FFC55}" type="parTrans" cxnId="{50976B49-BF0A-4EE6-BD7F-0E759E854E67}">
      <dgm:prSet/>
      <dgm:spPr/>
      <dgm:t>
        <a:bodyPr/>
        <a:lstStyle/>
        <a:p>
          <a:endParaRPr lang="bg-BG"/>
        </a:p>
      </dgm:t>
    </dgm:pt>
    <dgm:pt modelId="{7F5CE8F3-9340-4DB9-9B5A-1007C0F74A36}" type="sibTrans" cxnId="{50976B49-BF0A-4EE6-BD7F-0E759E854E67}">
      <dgm:prSet/>
      <dgm:spPr/>
      <dgm:t>
        <a:bodyPr/>
        <a:lstStyle/>
        <a:p>
          <a:endParaRPr lang="bg-BG"/>
        </a:p>
      </dgm:t>
    </dgm:pt>
    <dgm:pt modelId="{9051BBC2-923B-4F78-9BAB-F75D46E23A72}" type="pres">
      <dgm:prSet presAssocID="{B20A0E9B-0FD6-4E9A-8EAB-DCAF702519A0}" presName="Name0" presStyleCnt="0">
        <dgm:presLayoutVars>
          <dgm:chMax val="7"/>
          <dgm:dir/>
          <dgm:animLvl val="lvl"/>
          <dgm:resizeHandles val="exact"/>
        </dgm:presLayoutVars>
      </dgm:prSet>
      <dgm:spPr/>
      <dgm:t>
        <a:bodyPr/>
        <a:lstStyle/>
        <a:p>
          <a:endParaRPr lang="bg-BG"/>
        </a:p>
      </dgm:t>
    </dgm:pt>
    <dgm:pt modelId="{CF8D22D5-4427-4C0A-B241-1423F63DBA82}" type="pres">
      <dgm:prSet presAssocID="{B026C8B0-1B7A-423B-A9B1-3C5576AFCA40}" presName="circle1" presStyleLbl="node1" presStyleIdx="0" presStyleCnt="4"/>
      <dgm:spPr/>
    </dgm:pt>
    <dgm:pt modelId="{ABEA71FC-B9AB-4335-A13E-2C6891217690}" type="pres">
      <dgm:prSet presAssocID="{B026C8B0-1B7A-423B-A9B1-3C5576AFCA40}" presName="space" presStyleCnt="0"/>
      <dgm:spPr/>
    </dgm:pt>
    <dgm:pt modelId="{A2058C0E-ACAC-4AD8-950B-807FA466D4AF}" type="pres">
      <dgm:prSet presAssocID="{B026C8B0-1B7A-423B-A9B1-3C5576AFCA40}" presName="rect1" presStyleLbl="alignAcc1" presStyleIdx="0" presStyleCnt="4"/>
      <dgm:spPr/>
      <dgm:t>
        <a:bodyPr/>
        <a:lstStyle/>
        <a:p>
          <a:endParaRPr lang="bg-BG"/>
        </a:p>
      </dgm:t>
    </dgm:pt>
    <dgm:pt modelId="{6131B749-1AA2-4CB1-9B22-239C37ADC6DD}" type="pres">
      <dgm:prSet presAssocID="{D7A956D7-1427-4DF4-BEBD-C980D3E178ED}" presName="vertSpace2" presStyleLbl="node1" presStyleIdx="0" presStyleCnt="4"/>
      <dgm:spPr/>
    </dgm:pt>
    <dgm:pt modelId="{6E7A25BD-059F-4926-94DC-D220C190BD07}" type="pres">
      <dgm:prSet presAssocID="{D7A956D7-1427-4DF4-BEBD-C980D3E178ED}" presName="circle2" presStyleLbl="node1" presStyleIdx="1" presStyleCnt="4"/>
      <dgm:spPr/>
    </dgm:pt>
    <dgm:pt modelId="{1C260AD4-7E36-4644-B3C4-A3BFB0EAA796}" type="pres">
      <dgm:prSet presAssocID="{D7A956D7-1427-4DF4-BEBD-C980D3E178ED}" presName="rect2" presStyleLbl="alignAcc1" presStyleIdx="1" presStyleCnt="4"/>
      <dgm:spPr/>
      <dgm:t>
        <a:bodyPr/>
        <a:lstStyle/>
        <a:p>
          <a:endParaRPr lang="bg-BG"/>
        </a:p>
      </dgm:t>
    </dgm:pt>
    <dgm:pt modelId="{B57EAEA4-015C-4C8E-A520-D02F74E08C11}" type="pres">
      <dgm:prSet presAssocID="{73F16945-60DB-45D6-9629-04803C0800B0}" presName="vertSpace3" presStyleLbl="node1" presStyleIdx="1" presStyleCnt="4"/>
      <dgm:spPr/>
    </dgm:pt>
    <dgm:pt modelId="{DC282FC4-F0B8-49B2-85C7-89EC92B06625}" type="pres">
      <dgm:prSet presAssocID="{73F16945-60DB-45D6-9629-04803C0800B0}" presName="circle3" presStyleLbl="node1" presStyleIdx="2" presStyleCnt="4"/>
      <dgm:spPr/>
    </dgm:pt>
    <dgm:pt modelId="{145EFC0C-A00E-4260-B3DB-8AFD7EEA667B}" type="pres">
      <dgm:prSet presAssocID="{73F16945-60DB-45D6-9629-04803C0800B0}" presName="rect3" presStyleLbl="alignAcc1" presStyleIdx="2" presStyleCnt="4"/>
      <dgm:spPr/>
      <dgm:t>
        <a:bodyPr/>
        <a:lstStyle/>
        <a:p>
          <a:endParaRPr lang="bg-BG"/>
        </a:p>
      </dgm:t>
    </dgm:pt>
    <dgm:pt modelId="{5EEA7051-79FC-4E7B-A7A8-00D45239E9BC}" type="pres">
      <dgm:prSet presAssocID="{489B310C-4B30-4CFE-B287-6B98379017EF}" presName="vertSpace4" presStyleLbl="node1" presStyleIdx="2" presStyleCnt="4"/>
      <dgm:spPr/>
    </dgm:pt>
    <dgm:pt modelId="{94CADE9C-01DE-4290-A68B-14B349B02DD2}" type="pres">
      <dgm:prSet presAssocID="{489B310C-4B30-4CFE-B287-6B98379017EF}" presName="circle4" presStyleLbl="node1" presStyleIdx="3" presStyleCnt="4"/>
      <dgm:spPr/>
    </dgm:pt>
    <dgm:pt modelId="{5726F8C2-8BAE-44BB-8E19-8222DABE99AD}" type="pres">
      <dgm:prSet presAssocID="{489B310C-4B30-4CFE-B287-6B98379017EF}" presName="rect4" presStyleLbl="alignAcc1" presStyleIdx="3" presStyleCnt="4"/>
      <dgm:spPr/>
      <dgm:t>
        <a:bodyPr/>
        <a:lstStyle/>
        <a:p>
          <a:endParaRPr lang="bg-BG"/>
        </a:p>
      </dgm:t>
    </dgm:pt>
    <dgm:pt modelId="{7B23BFDA-FB56-409E-BF3D-BE019FEE212C}" type="pres">
      <dgm:prSet presAssocID="{B026C8B0-1B7A-423B-A9B1-3C5576AFCA40}" presName="rect1ParTxNoCh" presStyleLbl="alignAcc1" presStyleIdx="3" presStyleCnt="4">
        <dgm:presLayoutVars>
          <dgm:chMax val="1"/>
          <dgm:bulletEnabled val="1"/>
        </dgm:presLayoutVars>
      </dgm:prSet>
      <dgm:spPr/>
      <dgm:t>
        <a:bodyPr/>
        <a:lstStyle/>
        <a:p>
          <a:endParaRPr lang="bg-BG"/>
        </a:p>
      </dgm:t>
    </dgm:pt>
    <dgm:pt modelId="{067ED5CA-3D94-457C-84DB-ACE2BB27CE9A}" type="pres">
      <dgm:prSet presAssocID="{D7A956D7-1427-4DF4-BEBD-C980D3E178ED}" presName="rect2ParTxNoCh" presStyleLbl="alignAcc1" presStyleIdx="3" presStyleCnt="4">
        <dgm:presLayoutVars>
          <dgm:chMax val="1"/>
          <dgm:bulletEnabled val="1"/>
        </dgm:presLayoutVars>
      </dgm:prSet>
      <dgm:spPr/>
      <dgm:t>
        <a:bodyPr/>
        <a:lstStyle/>
        <a:p>
          <a:endParaRPr lang="bg-BG"/>
        </a:p>
      </dgm:t>
    </dgm:pt>
    <dgm:pt modelId="{2D9BB4F0-1011-4DFF-8F70-DD9E99639627}" type="pres">
      <dgm:prSet presAssocID="{73F16945-60DB-45D6-9629-04803C0800B0}" presName="rect3ParTxNoCh" presStyleLbl="alignAcc1" presStyleIdx="3" presStyleCnt="4">
        <dgm:presLayoutVars>
          <dgm:chMax val="1"/>
          <dgm:bulletEnabled val="1"/>
        </dgm:presLayoutVars>
      </dgm:prSet>
      <dgm:spPr/>
      <dgm:t>
        <a:bodyPr/>
        <a:lstStyle/>
        <a:p>
          <a:endParaRPr lang="bg-BG"/>
        </a:p>
      </dgm:t>
    </dgm:pt>
    <dgm:pt modelId="{903869B0-28D7-4690-BD0F-B7C56A557A70}" type="pres">
      <dgm:prSet presAssocID="{489B310C-4B30-4CFE-B287-6B98379017EF}" presName="rect4ParTxNoCh" presStyleLbl="alignAcc1" presStyleIdx="3" presStyleCnt="4">
        <dgm:presLayoutVars>
          <dgm:chMax val="1"/>
          <dgm:bulletEnabled val="1"/>
        </dgm:presLayoutVars>
      </dgm:prSet>
      <dgm:spPr/>
      <dgm:t>
        <a:bodyPr/>
        <a:lstStyle/>
        <a:p>
          <a:endParaRPr lang="bg-BG"/>
        </a:p>
      </dgm:t>
    </dgm:pt>
  </dgm:ptLst>
  <dgm:cxnLst>
    <dgm:cxn modelId="{7D8F3EB1-D06C-4AA1-A2C0-0F2F05B58B19}" srcId="{B20A0E9B-0FD6-4E9A-8EAB-DCAF702519A0}" destId="{489B310C-4B30-4CFE-B287-6B98379017EF}" srcOrd="3" destOrd="0" parTransId="{F1A8671E-90FB-4743-B986-07EBB12D382C}" sibTransId="{BC04A9EE-39D7-4368-A934-ABC755EBFD1F}"/>
    <dgm:cxn modelId="{92934710-C1E7-41CC-978D-43F3A6E2726A}" type="presOf" srcId="{73F16945-60DB-45D6-9629-04803C0800B0}" destId="{2D9BB4F0-1011-4DFF-8F70-DD9E99639627}" srcOrd="1" destOrd="0" presId="urn:microsoft.com/office/officeart/2005/8/layout/target3"/>
    <dgm:cxn modelId="{BFD08954-E6B8-4688-9FF8-D2326AD2E128}" srcId="{B20A0E9B-0FD6-4E9A-8EAB-DCAF702519A0}" destId="{B026C8B0-1B7A-423B-A9B1-3C5576AFCA40}" srcOrd="0" destOrd="0" parTransId="{3FBAE90C-8B27-4ED2-B0B5-3BCB9912729C}" sibTransId="{E4469FF1-D032-4CAD-85C1-0B01F35F6833}"/>
    <dgm:cxn modelId="{62035AC5-B030-462A-A8E5-C03609B6BDA7}" type="presOf" srcId="{489B310C-4B30-4CFE-B287-6B98379017EF}" destId="{5726F8C2-8BAE-44BB-8E19-8222DABE99AD}" srcOrd="0" destOrd="0" presId="urn:microsoft.com/office/officeart/2005/8/layout/target3"/>
    <dgm:cxn modelId="{86D48353-1A5B-4F85-9815-CF677E6576E4}" type="presOf" srcId="{73F16945-60DB-45D6-9629-04803C0800B0}" destId="{145EFC0C-A00E-4260-B3DB-8AFD7EEA667B}" srcOrd="0" destOrd="0" presId="urn:microsoft.com/office/officeart/2005/8/layout/target3"/>
    <dgm:cxn modelId="{9F1730B9-6769-489A-AACE-781B14F40378}" type="presOf" srcId="{B20A0E9B-0FD6-4E9A-8EAB-DCAF702519A0}" destId="{9051BBC2-923B-4F78-9BAB-F75D46E23A72}" srcOrd="0" destOrd="0" presId="urn:microsoft.com/office/officeart/2005/8/layout/target3"/>
    <dgm:cxn modelId="{50976B49-BF0A-4EE6-BD7F-0E759E854E67}" srcId="{B20A0E9B-0FD6-4E9A-8EAB-DCAF702519A0}" destId="{73F16945-60DB-45D6-9629-04803C0800B0}" srcOrd="2" destOrd="0" parTransId="{BEC36A16-052B-4DC9-B86D-A81ECF1FFC55}" sibTransId="{7F5CE8F3-9340-4DB9-9B5A-1007C0F74A36}"/>
    <dgm:cxn modelId="{0C427ECF-941E-4107-A5B1-136315D490AF}" type="presOf" srcId="{B026C8B0-1B7A-423B-A9B1-3C5576AFCA40}" destId="{A2058C0E-ACAC-4AD8-950B-807FA466D4AF}" srcOrd="0" destOrd="0" presId="urn:microsoft.com/office/officeart/2005/8/layout/target3"/>
    <dgm:cxn modelId="{CD5D0913-DDA1-4D15-8F1A-E6666A788635}" type="presOf" srcId="{B026C8B0-1B7A-423B-A9B1-3C5576AFCA40}" destId="{7B23BFDA-FB56-409E-BF3D-BE019FEE212C}" srcOrd="1" destOrd="0" presId="urn:microsoft.com/office/officeart/2005/8/layout/target3"/>
    <dgm:cxn modelId="{FD3DFB72-06B6-4CE3-90EA-4EA7A7A3F931}" type="presOf" srcId="{489B310C-4B30-4CFE-B287-6B98379017EF}" destId="{903869B0-28D7-4690-BD0F-B7C56A557A70}" srcOrd="1" destOrd="0" presId="urn:microsoft.com/office/officeart/2005/8/layout/target3"/>
    <dgm:cxn modelId="{D9D04149-839C-46B4-BDDA-886075F752B1}" type="presOf" srcId="{D7A956D7-1427-4DF4-BEBD-C980D3E178ED}" destId="{1C260AD4-7E36-4644-B3C4-A3BFB0EAA796}" srcOrd="0" destOrd="0" presId="urn:microsoft.com/office/officeart/2005/8/layout/target3"/>
    <dgm:cxn modelId="{CC454432-3D0B-4C8E-AB0E-8413713B71C0}" srcId="{B20A0E9B-0FD6-4E9A-8EAB-DCAF702519A0}" destId="{D7A956D7-1427-4DF4-BEBD-C980D3E178ED}" srcOrd="1" destOrd="0" parTransId="{FA1CBCFA-DEE6-4166-BDB3-4A186568E49B}" sibTransId="{54AED40D-B068-4203-ADAC-3EAD925F8EF1}"/>
    <dgm:cxn modelId="{901C7924-57C9-4B8C-B256-BD43662D56A9}" type="presOf" srcId="{D7A956D7-1427-4DF4-BEBD-C980D3E178ED}" destId="{067ED5CA-3D94-457C-84DB-ACE2BB27CE9A}" srcOrd="1" destOrd="0" presId="urn:microsoft.com/office/officeart/2005/8/layout/target3"/>
    <dgm:cxn modelId="{9D5DF159-A088-4D2B-B7BE-29049FF626F8}" type="presParOf" srcId="{9051BBC2-923B-4F78-9BAB-F75D46E23A72}" destId="{CF8D22D5-4427-4C0A-B241-1423F63DBA82}" srcOrd="0" destOrd="0" presId="urn:microsoft.com/office/officeart/2005/8/layout/target3"/>
    <dgm:cxn modelId="{F6446F9A-51C9-45CC-8D51-969FCCFDA10D}" type="presParOf" srcId="{9051BBC2-923B-4F78-9BAB-F75D46E23A72}" destId="{ABEA71FC-B9AB-4335-A13E-2C6891217690}" srcOrd="1" destOrd="0" presId="urn:microsoft.com/office/officeart/2005/8/layout/target3"/>
    <dgm:cxn modelId="{3C045AB5-084D-474F-94D5-E9279FCA6CF0}" type="presParOf" srcId="{9051BBC2-923B-4F78-9BAB-F75D46E23A72}" destId="{A2058C0E-ACAC-4AD8-950B-807FA466D4AF}" srcOrd="2" destOrd="0" presId="urn:microsoft.com/office/officeart/2005/8/layout/target3"/>
    <dgm:cxn modelId="{DC452ACB-F01D-4965-BA82-FBBB55BF762F}" type="presParOf" srcId="{9051BBC2-923B-4F78-9BAB-F75D46E23A72}" destId="{6131B749-1AA2-4CB1-9B22-239C37ADC6DD}" srcOrd="3" destOrd="0" presId="urn:microsoft.com/office/officeart/2005/8/layout/target3"/>
    <dgm:cxn modelId="{0803ADE9-2589-4DC0-ADC6-26BAA27A748E}" type="presParOf" srcId="{9051BBC2-923B-4F78-9BAB-F75D46E23A72}" destId="{6E7A25BD-059F-4926-94DC-D220C190BD07}" srcOrd="4" destOrd="0" presId="urn:microsoft.com/office/officeart/2005/8/layout/target3"/>
    <dgm:cxn modelId="{68E7E06D-515A-48A9-957D-74B3D56F7AA5}" type="presParOf" srcId="{9051BBC2-923B-4F78-9BAB-F75D46E23A72}" destId="{1C260AD4-7E36-4644-B3C4-A3BFB0EAA796}" srcOrd="5" destOrd="0" presId="urn:microsoft.com/office/officeart/2005/8/layout/target3"/>
    <dgm:cxn modelId="{AB641DE4-E3C8-4B79-8512-06C13FC0F851}" type="presParOf" srcId="{9051BBC2-923B-4F78-9BAB-F75D46E23A72}" destId="{B57EAEA4-015C-4C8E-A520-D02F74E08C11}" srcOrd="6" destOrd="0" presId="urn:microsoft.com/office/officeart/2005/8/layout/target3"/>
    <dgm:cxn modelId="{618AC166-8129-471F-8F1B-E05238A95D98}" type="presParOf" srcId="{9051BBC2-923B-4F78-9BAB-F75D46E23A72}" destId="{DC282FC4-F0B8-49B2-85C7-89EC92B06625}" srcOrd="7" destOrd="0" presId="urn:microsoft.com/office/officeart/2005/8/layout/target3"/>
    <dgm:cxn modelId="{7A3B2013-7EFE-4474-85C6-2469C23033D6}" type="presParOf" srcId="{9051BBC2-923B-4F78-9BAB-F75D46E23A72}" destId="{145EFC0C-A00E-4260-B3DB-8AFD7EEA667B}" srcOrd="8" destOrd="0" presId="urn:microsoft.com/office/officeart/2005/8/layout/target3"/>
    <dgm:cxn modelId="{AAC355F1-C12D-4837-993E-108D580CC2DF}" type="presParOf" srcId="{9051BBC2-923B-4F78-9BAB-F75D46E23A72}" destId="{5EEA7051-79FC-4E7B-A7A8-00D45239E9BC}" srcOrd="9" destOrd="0" presId="urn:microsoft.com/office/officeart/2005/8/layout/target3"/>
    <dgm:cxn modelId="{B890674A-7DCA-443E-BF13-4C54961B1003}" type="presParOf" srcId="{9051BBC2-923B-4F78-9BAB-F75D46E23A72}" destId="{94CADE9C-01DE-4290-A68B-14B349B02DD2}" srcOrd="10" destOrd="0" presId="urn:microsoft.com/office/officeart/2005/8/layout/target3"/>
    <dgm:cxn modelId="{488C0D90-3322-45E2-9418-9585251B57F8}" type="presParOf" srcId="{9051BBC2-923B-4F78-9BAB-F75D46E23A72}" destId="{5726F8C2-8BAE-44BB-8E19-8222DABE99AD}" srcOrd="11" destOrd="0" presId="urn:microsoft.com/office/officeart/2005/8/layout/target3"/>
    <dgm:cxn modelId="{88FE40C2-8B88-41E0-B521-81E32302C6FD}" type="presParOf" srcId="{9051BBC2-923B-4F78-9BAB-F75D46E23A72}" destId="{7B23BFDA-FB56-409E-BF3D-BE019FEE212C}" srcOrd="12" destOrd="0" presId="urn:microsoft.com/office/officeart/2005/8/layout/target3"/>
    <dgm:cxn modelId="{671010E5-1568-4C53-8BCF-3F1A184B2F78}" type="presParOf" srcId="{9051BBC2-923B-4F78-9BAB-F75D46E23A72}" destId="{067ED5CA-3D94-457C-84DB-ACE2BB27CE9A}" srcOrd="13" destOrd="0" presId="urn:microsoft.com/office/officeart/2005/8/layout/target3"/>
    <dgm:cxn modelId="{EF065619-83EA-42E0-8345-7C6693808E1C}" type="presParOf" srcId="{9051BBC2-923B-4F78-9BAB-F75D46E23A72}" destId="{2D9BB4F0-1011-4DFF-8F70-DD9E99639627}" srcOrd="14" destOrd="0" presId="urn:microsoft.com/office/officeart/2005/8/layout/target3"/>
    <dgm:cxn modelId="{84D8B1A0-8F4B-4F66-A33F-C0AF55A74FC9}" type="presParOf" srcId="{9051BBC2-923B-4F78-9BAB-F75D46E23A72}" destId="{903869B0-28D7-4690-BD0F-B7C56A557A70}" srcOrd="15" destOrd="0" presId="urn:microsoft.com/office/officeart/2005/8/layout/targe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0A0E9B-0FD6-4E9A-8EAB-DCAF702519A0}"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bg-BG"/>
        </a:p>
      </dgm:t>
    </dgm:pt>
    <dgm:pt modelId="{B026C8B0-1B7A-423B-A9B1-3C5576AFCA40}">
      <dgm:prSet phldrT="[Text]"/>
      <dgm:spPr/>
      <dgm:t>
        <a:bodyPr/>
        <a:lstStyle/>
        <a:p>
          <a:pPr algn="r"/>
          <a:endParaRPr lang="bg-BG" dirty="0"/>
        </a:p>
      </dgm:t>
    </dgm:pt>
    <dgm:pt modelId="{3FBAE90C-8B27-4ED2-B0B5-3BCB9912729C}" type="parTrans" cxnId="{BFD08954-E6B8-4688-9FF8-D2326AD2E128}">
      <dgm:prSet/>
      <dgm:spPr/>
      <dgm:t>
        <a:bodyPr/>
        <a:lstStyle/>
        <a:p>
          <a:endParaRPr lang="bg-BG"/>
        </a:p>
      </dgm:t>
    </dgm:pt>
    <dgm:pt modelId="{E4469FF1-D032-4CAD-85C1-0B01F35F6833}" type="sibTrans" cxnId="{BFD08954-E6B8-4688-9FF8-D2326AD2E128}">
      <dgm:prSet/>
      <dgm:spPr/>
      <dgm:t>
        <a:bodyPr/>
        <a:lstStyle/>
        <a:p>
          <a:endParaRPr lang="bg-BG"/>
        </a:p>
      </dgm:t>
    </dgm:pt>
    <dgm:pt modelId="{D7A956D7-1427-4DF4-BEBD-C980D3E178ED}">
      <dgm:prSet phldrT="[Text]"/>
      <dgm:spPr/>
      <dgm:t>
        <a:bodyPr/>
        <a:lstStyle/>
        <a:p>
          <a:pPr algn="r"/>
          <a:r>
            <a:rPr lang="en-US" dirty="0" smtClean="0"/>
            <a:t>Community peer-review </a:t>
          </a:r>
          <a:endParaRPr lang="bg-BG" dirty="0"/>
        </a:p>
      </dgm:t>
    </dgm:pt>
    <dgm:pt modelId="{FA1CBCFA-DEE6-4166-BDB3-4A186568E49B}" type="parTrans" cxnId="{CC454432-3D0B-4C8E-AB0E-8413713B71C0}">
      <dgm:prSet/>
      <dgm:spPr/>
      <dgm:t>
        <a:bodyPr/>
        <a:lstStyle/>
        <a:p>
          <a:endParaRPr lang="bg-BG"/>
        </a:p>
      </dgm:t>
    </dgm:pt>
    <dgm:pt modelId="{54AED40D-B068-4203-ADAC-3EAD925F8EF1}" type="sibTrans" cxnId="{CC454432-3D0B-4C8E-AB0E-8413713B71C0}">
      <dgm:prSet/>
      <dgm:spPr/>
      <dgm:t>
        <a:bodyPr/>
        <a:lstStyle/>
        <a:p>
          <a:endParaRPr lang="bg-BG"/>
        </a:p>
      </dgm:t>
    </dgm:pt>
    <dgm:pt modelId="{489B310C-4B30-4CFE-B287-6B98379017EF}">
      <dgm:prSet phldrT="[Text]"/>
      <dgm:spPr/>
      <dgm:t>
        <a:bodyPr/>
        <a:lstStyle/>
        <a:p>
          <a:pPr algn="r"/>
          <a:r>
            <a:rPr lang="en-US" dirty="0" smtClean="0"/>
            <a:t>Non-peer review</a:t>
          </a:r>
          <a:endParaRPr lang="bg-BG" dirty="0"/>
        </a:p>
      </dgm:t>
    </dgm:pt>
    <dgm:pt modelId="{F1A8671E-90FB-4743-B986-07EBB12D382C}" type="parTrans" cxnId="{7D8F3EB1-D06C-4AA1-A2C0-0F2F05B58B19}">
      <dgm:prSet/>
      <dgm:spPr/>
      <dgm:t>
        <a:bodyPr/>
        <a:lstStyle/>
        <a:p>
          <a:endParaRPr lang="bg-BG"/>
        </a:p>
      </dgm:t>
    </dgm:pt>
    <dgm:pt modelId="{BC04A9EE-39D7-4368-A934-ABC755EBFD1F}" type="sibTrans" cxnId="{7D8F3EB1-D06C-4AA1-A2C0-0F2F05B58B19}">
      <dgm:prSet/>
      <dgm:spPr/>
      <dgm:t>
        <a:bodyPr/>
        <a:lstStyle/>
        <a:p>
          <a:endParaRPr lang="bg-BG"/>
        </a:p>
      </dgm:t>
    </dgm:pt>
    <dgm:pt modelId="{73F16945-60DB-45D6-9629-04803C0800B0}">
      <dgm:prSet phldrT="[Text]"/>
      <dgm:spPr/>
      <dgm:t>
        <a:bodyPr/>
        <a:lstStyle/>
        <a:p>
          <a:pPr algn="r"/>
          <a:r>
            <a:rPr lang="en-US" dirty="0" smtClean="0"/>
            <a:t>Closed peer-review</a:t>
          </a:r>
          <a:endParaRPr lang="bg-BG" dirty="0"/>
        </a:p>
      </dgm:t>
    </dgm:pt>
    <dgm:pt modelId="{BEC36A16-052B-4DC9-B86D-A81ECF1FFC55}" type="parTrans" cxnId="{50976B49-BF0A-4EE6-BD7F-0E759E854E67}">
      <dgm:prSet/>
      <dgm:spPr/>
      <dgm:t>
        <a:bodyPr/>
        <a:lstStyle/>
        <a:p>
          <a:endParaRPr lang="bg-BG"/>
        </a:p>
      </dgm:t>
    </dgm:pt>
    <dgm:pt modelId="{7F5CE8F3-9340-4DB9-9B5A-1007C0F74A36}" type="sibTrans" cxnId="{50976B49-BF0A-4EE6-BD7F-0E759E854E67}">
      <dgm:prSet/>
      <dgm:spPr/>
      <dgm:t>
        <a:bodyPr/>
        <a:lstStyle/>
        <a:p>
          <a:endParaRPr lang="bg-BG"/>
        </a:p>
      </dgm:t>
    </dgm:pt>
    <dgm:pt modelId="{9051BBC2-923B-4F78-9BAB-F75D46E23A72}" type="pres">
      <dgm:prSet presAssocID="{B20A0E9B-0FD6-4E9A-8EAB-DCAF702519A0}" presName="Name0" presStyleCnt="0">
        <dgm:presLayoutVars>
          <dgm:chMax val="7"/>
          <dgm:dir/>
          <dgm:animLvl val="lvl"/>
          <dgm:resizeHandles val="exact"/>
        </dgm:presLayoutVars>
      </dgm:prSet>
      <dgm:spPr/>
      <dgm:t>
        <a:bodyPr/>
        <a:lstStyle/>
        <a:p>
          <a:endParaRPr lang="bg-BG"/>
        </a:p>
      </dgm:t>
    </dgm:pt>
    <dgm:pt modelId="{CF8D22D5-4427-4C0A-B241-1423F63DBA82}" type="pres">
      <dgm:prSet presAssocID="{B026C8B0-1B7A-423B-A9B1-3C5576AFCA40}" presName="circle1" presStyleLbl="node1" presStyleIdx="0" presStyleCnt="4"/>
      <dgm:spPr/>
    </dgm:pt>
    <dgm:pt modelId="{ABEA71FC-B9AB-4335-A13E-2C6891217690}" type="pres">
      <dgm:prSet presAssocID="{B026C8B0-1B7A-423B-A9B1-3C5576AFCA40}" presName="space" presStyleCnt="0"/>
      <dgm:spPr/>
    </dgm:pt>
    <dgm:pt modelId="{A2058C0E-ACAC-4AD8-950B-807FA466D4AF}" type="pres">
      <dgm:prSet presAssocID="{B026C8B0-1B7A-423B-A9B1-3C5576AFCA40}" presName="rect1" presStyleLbl="alignAcc1" presStyleIdx="0" presStyleCnt="4" custLinFactNeighborX="3454"/>
      <dgm:spPr/>
      <dgm:t>
        <a:bodyPr/>
        <a:lstStyle/>
        <a:p>
          <a:endParaRPr lang="bg-BG"/>
        </a:p>
      </dgm:t>
    </dgm:pt>
    <dgm:pt modelId="{6131B749-1AA2-4CB1-9B22-239C37ADC6DD}" type="pres">
      <dgm:prSet presAssocID="{D7A956D7-1427-4DF4-BEBD-C980D3E178ED}" presName="vertSpace2" presStyleLbl="node1" presStyleIdx="0" presStyleCnt="4"/>
      <dgm:spPr/>
    </dgm:pt>
    <dgm:pt modelId="{6E7A25BD-059F-4926-94DC-D220C190BD07}" type="pres">
      <dgm:prSet presAssocID="{D7A956D7-1427-4DF4-BEBD-C980D3E178ED}" presName="circle2" presStyleLbl="node1" presStyleIdx="1" presStyleCnt="4"/>
      <dgm:spPr/>
    </dgm:pt>
    <dgm:pt modelId="{1C260AD4-7E36-4644-B3C4-A3BFB0EAA796}" type="pres">
      <dgm:prSet presAssocID="{D7A956D7-1427-4DF4-BEBD-C980D3E178ED}" presName="rect2" presStyleLbl="alignAcc1" presStyleIdx="1" presStyleCnt="4"/>
      <dgm:spPr/>
      <dgm:t>
        <a:bodyPr/>
        <a:lstStyle/>
        <a:p>
          <a:endParaRPr lang="bg-BG"/>
        </a:p>
      </dgm:t>
    </dgm:pt>
    <dgm:pt modelId="{B57EAEA4-015C-4C8E-A520-D02F74E08C11}" type="pres">
      <dgm:prSet presAssocID="{73F16945-60DB-45D6-9629-04803C0800B0}" presName="vertSpace3" presStyleLbl="node1" presStyleIdx="1" presStyleCnt="4"/>
      <dgm:spPr/>
    </dgm:pt>
    <dgm:pt modelId="{DC282FC4-F0B8-49B2-85C7-89EC92B06625}" type="pres">
      <dgm:prSet presAssocID="{73F16945-60DB-45D6-9629-04803C0800B0}" presName="circle3" presStyleLbl="node1" presStyleIdx="2" presStyleCnt="4"/>
      <dgm:spPr/>
    </dgm:pt>
    <dgm:pt modelId="{145EFC0C-A00E-4260-B3DB-8AFD7EEA667B}" type="pres">
      <dgm:prSet presAssocID="{73F16945-60DB-45D6-9629-04803C0800B0}" presName="rect3" presStyleLbl="alignAcc1" presStyleIdx="2" presStyleCnt="4"/>
      <dgm:spPr/>
      <dgm:t>
        <a:bodyPr/>
        <a:lstStyle/>
        <a:p>
          <a:endParaRPr lang="bg-BG"/>
        </a:p>
      </dgm:t>
    </dgm:pt>
    <dgm:pt modelId="{5EEA7051-79FC-4E7B-A7A8-00D45239E9BC}" type="pres">
      <dgm:prSet presAssocID="{489B310C-4B30-4CFE-B287-6B98379017EF}" presName="vertSpace4" presStyleLbl="node1" presStyleIdx="2" presStyleCnt="4"/>
      <dgm:spPr/>
    </dgm:pt>
    <dgm:pt modelId="{94CADE9C-01DE-4290-A68B-14B349B02DD2}" type="pres">
      <dgm:prSet presAssocID="{489B310C-4B30-4CFE-B287-6B98379017EF}" presName="circle4" presStyleLbl="node1" presStyleIdx="3" presStyleCnt="4"/>
      <dgm:spPr/>
    </dgm:pt>
    <dgm:pt modelId="{5726F8C2-8BAE-44BB-8E19-8222DABE99AD}" type="pres">
      <dgm:prSet presAssocID="{489B310C-4B30-4CFE-B287-6B98379017EF}" presName="rect4" presStyleLbl="alignAcc1" presStyleIdx="3" presStyleCnt="4"/>
      <dgm:spPr/>
      <dgm:t>
        <a:bodyPr/>
        <a:lstStyle/>
        <a:p>
          <a:endParaRPr lang="bg-BG"/>
        </a:p>
      </dgm:t>
    </dgm:pt>
    <dgm:pt modelId="{7B23BFDA-FB56-409E-BF3D-BE019FEE212C}" type="pres">
      <dgm:prSet presAssocID="{B026C8B0-1B7A-423B-A9B1-3C5576AFCA40}" presName="rect1ParTxNoCh" presStyleLbl="alignAcc1" presStyleIdx="3" presStyleCnt="4">
        <dgm:presLayoutVars>
          <dgm:chMax val="1"/>
          <dgm:bulletEnabled val="1"/>
        </dgm:presLayoutVars>
      </dgm:prSet>
      <dgm:spPr/>
      <dgm:t>
        <a:bodyPr/>
        <a:lstStyle/>
        <a:p>
          <a:endParaRPr lang="bg-BG"/>
        </a:p>
      </dgm:t>
    </dgm:pt>
    <dgm:pt modelId="{067ED5CA-3D94-457C-84DB-ACE2BB27CE9A}" type="pres">
      <dgm:prSet presAssocID="{D7A956D7-1427-4DF4-BEBD-C980D3E178ED}" presName="rect2ParTxNoCh" presStyleLbl="alignAcc1" presStyleIdx="3" presStyleCnt="4">
        <dgm:presLayoutVars>
          <dgm:chMax val="1"/>
          <dgm:bulletEnabled val="1"/>
        </dgm:presLayoutVars>
      </dgm:prSet>
      <dgm:spPr/>
      <dgm:t>
        <a:bodyPr/>
        <a:lstStyle/>
        <a:p>
          <a:endParaRPr lang="bg-BG"/>
        </a:p>
      </dgm:t>
    </dgm:pt>
    <dgm:pt modelId="{2D9BB4F0-1011-4DFF-8F70-DD9E99639627}" type="pres">
      <dgm:prSet presAssocID="{73F16945-60DB-45D6-9629-04803C0800B0}" presName="rect3ParTxNoCh" presStyleLbl="alignAcc1" presStyleIdx="3" presStyleCnt="4">
        <dgm:presLayoutVars>
          <dgm:chMax val="1"/>
          <dgm:bulletEnabled val="1"/>
        </dgm:presLayoutVars>
      </dgm:prSet>
      <dgm:spPr/>
      <dgm:t>
        <a:bodyPr/>
        <a:lstStyle/>
        <a:p>
          <a:endParaRPr lang="bg-BG"/>
        </a:p>
      </dgm:t>
    </dgm:pt>
    <dgm:pt modelId="{903869B0-28D7-4690-BD0F-B7C56A557A70}" type="pres">
      <dgm:prSet presAssocID="{489B310C-4B30-4CFE-B287-6B98379017EF}" presName="rect4ParTxNoCh" presStyleLbl="alignAcc1" presStyleIdx="3" presStyleCnt="4">
        <dgm:presLayoutVars>
          <dgm:chMax val="1"/>
          <dgm:bulletEnabled val="1"/>
        </dgm:presLayoutVars>
      </dgm:prSet>
      <dgm:spPr/>
      <dgm:t>
        <a:bodyPr/>
        <a:lstStyle/>
        <a:p>
          <a:endParaRPr lang="bg-BG"/>
        </a:p>
      </dgm:t>
    </dgm:pt>
  </dgm:ptLst>
  <dgm:cxnLst>
    <dgm:cxn modelId="{7D8F3EB1-D06C-4AA1-A2C0-0F2F05B58B19}" srcId="{B20A0E9B-0FD6-4E9A-8EAB-DCAF702519A0}" destId="{489B310C-4B30-4CFE-B287-6B98379017EF}" srcOrd="3" destOrd="0" parTransId="{F1A8671E-90FB-4743-B986-07EBB12D382C}" sibTransId="{BC04A9EE-39D7-4368-A934-ABC755EBFD1F}"/>
    <dgm:cxn modelId="{83925C66-105F-43D5-8DAC-4C6D10555C65}" type="presOf" srcId="{B026C8B0-1B7A-423B-A9B1-3C5576AFCA40}" destId="{A2058C0E-ACAC-4AD8-950B-807FA466D4AF}" srcOrd="0" destOrd="0" presId="urn:microsoft.com/office/officeart/2005/8/layout/target3"/>
    <dgm:cxn modelId="{BFD08954-E6B8-4688-9FF8-D2326AD2E128}" srcId="{B20A0E9B-0FD6-4E9A-8EAB-DCAF702519A0}" destId="{B026C8B0-1B7A-423B-A9B1-3C5576AFCA40}" srcOrd="0" destOrd="0" parTransId="{3FBAE90C-8B27-4ED2-B0B5-3BCB9912729C}" sibTransId="{E4469FF1-D032-4CAD-85C1-0B01F35F6833}"/>
    <dgm:cxn modelId="{50976B49-BF0A-4EE6-BD7F-0E759E854E67}" srcId="{B20A0E9B-0FD6-4E9A-8EAB-DCAF702519A0}" destId="{73F16945-60DB-45D6-9629-04803C0800B0}" srcOrd="2" destOrd="0" parTransId="{BEC36A16-052B-4DC9-B86D-A81ECF1FFC55}" sibTransId="{7F5CE8F3-9340-4DB9-9B5A-1007C0F74A36}"/>
    <dgm:cxn modelId="{D26F7413-E284-4E86-9003-EFC4997526F4}" type="presOf" srcId="{B026C8B0-1B7A-423B-A9B1-3C5576AFCA40}" destId="{7B23BFDA-FB56-409E-BF3D-BE019FEE212C}" srcOrd="1" destOrd="0" presId="urn:microsoft.com/office/officeart/2005/8/layout/target3"/>
    <dgm:cxn modelId="{74387FC5-BA9B-4B43-8F4A-DE6F8E398F13}" type="presOf" srcId="{489B310C-4B30-4CFE-B287-6B98379017EF}" destId="{5726F8C2-8BAE-44BB-8E19-8222DABE99AD}" srcOrd="0" destOrd="0" presId="urn:microsoft.com/office/officeart/2005/8/layout/target3"/>
    <dgm:cxn modelId="{D80E06C4-2D27-4E94-8B5B-008A64182A6A}" type="presOf" srcId="{489B310C-4B30-4CFE-B287-6B98379017EF}" destId="{903869B0-28D7-4690-BD0F-B7C56A557A70}" srcOrd="1" destOrd="0" presId="urn:microsoft.com/office/officeart/2005/8/layout/target3"/>
    <dgm:cxn modelId="{CC454432-3D0B-4C8E-AB0E-8413713B71C0}" srcId="{B20A0E9B-0FD6-4E9A-8EAB-DCAF702519A0}" destId="{D7A956D7-1427-4DF4-BEBD-C980D3E178ED}" srcOrd="1" destOrd="0" parTransId="{FA1CBCFA-DEE6-4166-BDB3-4A186568E49B}" sibTransId="{54AED40D-B068-4203-ADAC-3EAD925F8EF1}"/>
    <dgm:cxn modelId="{72C8821E-A962-4B28-BDED-8B810CE3C3AD}" type="presOf" srcId="{B20A0E9B-0FD6-4E9A-8EAB-DCAF702519A0}" destId="{9051BBC2-923B-4F78-9BAB-F75D46E23A72}" srcOrd="0" destOrd="0" presId="urn:microsoft.com/office/officeart/2005/8/layout/target3"/>
    <dgm:cxn modelId="{388C90B4-ABE2-42F4-BCAA-084217DD6EB3}" type="presOf" srcId="{73F16945-60DB-45D6-9629-04803C0800B0}" destId="{2D9BB4F0-1011-4DFF-8F70-DD9E99639627}" srcOrd="1" destOrd="0" presId="urn:microsoft.com/office/officeart/2005/8/layout/target3"/>
    <dgm:cxn modelId="{C07688A3-5405-41AF-93FF-3DEA87827A45}" type="presOf" srcId="{73F16945-60DB-45D6-9629-04803C0800B0}" destId="{145EFC0C-A00E-4260-B3DB-8AFD7EEA667B}" srcOrd="0" destOrd="0" presId="urn:microsoft.com/office/officeart/2005/8/layout/target3"/>
    <dgm:cxn modelId="{5C235E6F-8366-4A8D-8859-4B5E502B1C27}" type="presOf" srcId="{D7A956D7-1427-4DF4-BEBD-C980D3E178ED}" destId="{1C260AD4-7E36-4644-B3C4-A3BFB0EAA796}" srcOrd="0" destOrd="0" presId="urn:microsoft.com/office/officeart/2005/8/layout/target3"/>
    <dgm:cxn modelId="{F7A7F634-715A-42A1-AB3C-9B6022BDDD35}" type="presOf" srcId="{D7A956D7-1427-4DF4-BEBD-C980D3E178ED}" destId="{067ED5CA-3D94-457C-84DB-ACE2BB27CE9A}" srcOrd="1" destOrd="0" presId="urn:microsoft.com/office/officeart/2005/8/layout/target3"/>
    <dgm:cxn modelId="{BDCB7F34-6FE6-4E3D-AFE2-91E58090735C}" type="presParOf" srcId="{9051BBC2-923B-4F78-9BAB-F75D46E23A72}" destId="{CF8D22D5-4427-4C0A-B241-1423F63DBA82}" srcOrd="0" destOrd="0" presId="urn:microsoft.com/office/officeart/2005/8/layout/target3"/>
    <dgm:cxn modelId="{CC8A0632-2E8F-41A0-8580-7AF739C76FF0}" type="presParOf" srcId="{9051BBC2-923B-4F78-9BAB-F75D46E23A72}" destId="{ABEA71FC-B9AB-4335-A13E-2C6891217690}" srcOrd="1" destOrd="0" presId="urn:microsoft.com/office/officeart/2005/8/layout/target3"/>
    <dgm:cxn modelId="{030F748B-7861-451C-A85E-2F6E622561E8}" type="presParOf" srcId="{9051BBC2-923B-4F78-9BAB-F75D46E23A72}" destId="{A2058C0E-ACAC-4AD8-950B-807FA466D4AF}" srcOrd="2" destOrd="0" presId="urn:microsoft.com/office/officeart/2005/8/layout/target3"/>
    <dgm:cxn modelId="{27ED9F7F-BF45-4413-8475-DD0188ECCA64}" type="presParOf" srcId="{9051BBC2-923B-4F78-9BAB-F75D46E23A72}" destId="{6131B749-1AA2-4CB1-9B22-239C37ADC6DD}" srcOrd="3" destOrd="0" presId="urn:microsoft.com/office/officeart/2005/8/layout/target3"/>
    <dgm:cxn modelId="{E5ED00A9-C0A3-446B-942F-971ACB826877}" type="presParOf" srcId="{9051BBC2-923B-4F78-9BAB-F75D46E23A72}" destId="{6E7A25BD-059F-4926-94DC-D220C190BD07}" srcOrd="4" destOrd="0" presId="urn:microsoft.com/office/officeart/2005/8/layout/target3"/>
    <dgm:cxn modelId="{9F6A4C89-C9EF-42E4-B793-3FEE86639BA5}" type="presParOf" srcId="{9051BBC2-923B-4F78-9BAB-F75D46E23A72}" destId="{1C260AD4-7E36-4644-B3C4-A3BFB0EAA796}" srcOrd="5" destOrd="0" presId="urn:microsoft.com/office/officeart/2005/8/layout/target3"/>
    <dgm:cxn modelId="{EBE365A6-75FA-4E74-B6BB-1116FFD9FB4A}" type="presParOf" srcId="{9051BBC2-923B-4F78-9BAB-F75D46E23A72}" destId="{B57EAEA4-015C-4C8E-A520-D02F74E08C11}" srcOrd="6" destOrd="0" presId="urn:microsoft.com/office/officeart/2005/8/layout/target3"/>
    <dgm:cxn modelId="{4578CF92-0575-4B64-A3F9-B964CEAC99E3}" type="presParOf" srcId="{9051BBC2-923B-4F78-9BAB-F75D46E23A72}" destId="{DC282FC4-F0B8-49B2-85C7-89EC92B06625}" srcOrd="7" destOrd="0" presId="urn:microsoft.com/office/officeart/2005/8/layout/target3"/>
    <dgm:cxn modelId="{B5F2AFF7-DD01-44C5-B29A-0F1193710B36}" type="presParOf" srcId="{9051BBC2-923B-4F78-9BAB-F75D46E23A72}" destId="{145EFC0C-A00E-4260-B3DB-8AFD7EEA667B}" srcOrd="8" destOrd="0" presId="urn:microsoft.com/office/officeart/2005/8/layout/target3"/>
    <dgm:cxn modelId="{7754F5F2-38D6-41AF-8D72-71861E1DEE4C}" type="presParOf" srcId="{9051BBC2-923B-4F78-9BAB-F75D46E23A72}" destId="{5EEA7051-79FC-4E7B-A7A8-00D45239E9BC}" srcOrd="9" destOrd="0" presId="urn:microsoft.com/office/officeart/2005/8/layout/target3"/>
    <dgm:cxn modelId="{99ACBFC9-5065-4278-9561-C4FB5004A845}" type="presParOf" srcId="{9051BBC2-923B-4F78-9BAB-F75D46E23A72}" destId="{94CADE9C-01DE-4290-A68B-14B349B02DD2}" srcOrd="10" destOrd="0" presId="urn:microsoft.com/office/officeart/2005/8/layout/target3"/>
    <dgm:cxn modelId="{A72E13E9-28EE-4703-8E53-B57649C0E6BA}" type="presParOf" srcId="{9051BBC2-923B-4F78-9BAB-F75D46E23A72}" destId="{5726F8C2-8BAE-44BB-8E19-8222DABE99AD}" srcOrd="11" destOrd="0" presId="urn:microsoft.com/office/officeart/2005/8/layout/target3"/>
    <dgm:cxn modelId="{18BA3B24-B582-4586-A883-091FA684E64B}" type="presParOf" srcId="{9051BBC2-923B-4F78-9BAB-F75D46E23A72}" destId="{7B23BFDA-FB56-409E-BF3D-BE019FEE212C}" srcOrd="12" destOrd="0" presId="urn:microsoft.com/office/officeart/2005/8/layout/target3"/>
    <dgm:cxn modelId="{50B75864-843D-4038-8E1D-DDA23A3518C9}" type="presParOf" srcId="{9051BBC2-923B-4F78-9BAB-F75D46E23A72}" destId="{067ED5CA-3D94-457C-84DB-ACE2BB27CE9A}" srcOrd="13" destOrd="0" presId="urn:microsoft.com/office/officeart/2005/8/layout/target3"/>
    <dgm:cxn modelId="{3F00959E-A224-4553-BE6A-7546E9DFAF87}" type="presParOf" srcId="{9051BBC2-923B-4F78-9BAB-F75D46E23A72}" destId="{2D9BB4F0-1011-4DFF-8F70-DD9E99639627}" srcOrd="14" destOrd="0" presId="urn:microsoft.com/office/officeart/2005/8/layout/target3"/>
    <dgm:cxn modelId="{5F6DFDD7-E9BA-4CD8-843C-CC6E07AB7404}" type="presParOf" srcId="{9051BBC2-923B-4F78-9BAB-F75D46E23A72}" destId="{903869B0-28D7-4690-BD0F-B7C56A557A70}" srcOrd="15" destOrd="0" presId="urn:microsoft.com/office/officeart/2005/8/layout/targe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0A0E9B-0FD6-4E9A-8EAB-DCAF702519A0}"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bg-BG"/>
        </a:p>
      </dgm:t>
    </dgm:pt>
    <dgm:pt modelId="{B026C8B0-1B7A-423B-A9B1-3C5576AFCA40}">
      <dgm:prSet phldrT="[Text]"/>
      <dgm:spPr/>
      <dgm:t>
        <a:bodyPr/>
        <a:lstStyle/>
        <a:p>
          <a:pPr algn="r"/>
          <a:r>
            <a:rPr lang="en-US" dirty="0" smtClean="0"/>
            <a:t>Public peer-review</a:t>
          </a:r>
          <a:endParaRPr lang="bg-BG" dirty="0"/>
        </a:p>
      </dgm:t>
    </dgm:pt>
    <dgm:pt modelId="{3FBAE90C-8B27-4ED2-B0B5-3BCB9912729C}" type="parTrans" cxnId="{BFD08954-E6B8-4688-9FF8-D2326AD2E128}">
      <dgm:prSet/>
      <dgm:spPr/>
      <dgm:t>
        <a:bodyPr/>
        <a:lstStyle/>
        <a:p>
          <a:endParaRPr lang="bg-BG"/>
        </a:p>
      </dgm:t>
    </dgm:pt>
    <dgm:pt modelId="{E4469FF1-D032-4CAD-85C1-0B01F35F6833}" type="sibTrans" cxnId="{BFD08954-E6B8-4688-9FF8-D2326AD2E128}">
      <dgm:prSet/>
      <dgm:spPr/>
      <dgm:t>
        <a:bodyPr/>
        <a:lstStyle/>
        <a:p>
          <a:endParaRPr lang="bg-BG"/>
        </a:p>
      </dgm:t>
    </dgm:pt>
    <dgm:pt modelId="{D7A956D7-1427-4DF4-BEBD-C980D3E178ED}">
      <dgm:prSet phldrT="[Text]"/>
      <dgm:spPr/>
      <dgm:t>
        <a:bodyPr/>
        <a:lstStyle/>
        <a:p>
          <a:pPr algn="r"/>
          <a:r>
            <a:rPr lang="en-US" dirty="0" smtClean="0"/>
            <a:t>Community peer-review </a:t>
          </a:r>
          <a:endParaRPr lang="bg-BG" dirty="0"/>
        </a:p>
      </dgm:t>
    </dgm:pt>
    <dgm:pt modelId="{FA1CBCFA-DEE6-4166-BDB3-4A186568E49B}" type="parTrans" cxnId="{CC454432-3D0B-4C8E-AB0E-8413713B71C0}">
      <dgm:prSet/>
      <dgm:spPr/>
      <dgm:t>
        <a:bodyPr/>
        <a:lstStyle/>
        <a:p>
          <a:endParaRPr lang="bg-BG"/>
        </a:p>
      </dgm:t>
    </dgm:pt>
    <dgm:pt modelId="{54AED40D-B068-4203-ADAC-3EAD925F8EF1}" type="sibTrans" cxnId="{CC454432-3D0B-4C8E-AB0E-8413713B71C0}">
      <dgm:prSet/>
      <dgm:spPr/>
      <dgm:t>
        <a:bodyPr/>
        <a:lstStyle/>
        <a:p>
          <a:endParaRPr lang="bg-BG"/>
        </a:p>
      </dgm:t>
    </dgm:pt>
    <dgm:pt modelId="{489B310C-4B30-4CFE-B287-6B98379017EF}">
      <dgm:prSet phldrT="[Text]"/>
      <dgm:spPr/>
      <dgm:t>
        <a:bodyPr/>
        <a:lstStyle/>
        <a:p>
          <a:pPr algn="r"/>
          <a:r>
            <a:rPr lang="en-US" dirty="0" smtClean="0"/>
            <a:t>Non-peer review</a:t>
          </a:r>
          <a:endParaRPr lang="bg-BG" dirty="0"/>
        </a:p>
      </dgm:t>
    </dgm:pt>
    <dgm:pt modelId="{F1A8671E-90FB-4743-B986-07EBB12D382C}" type="parTrans" cxnId="{7D8F3EB1-D06C-4AA1-A2C0-0F2F05B58B19}">
      <dgm:prSet/>
      <dgm:spPr/>
      <dgm:t>
        <a:bodyPr/>
        <a:lstStyle/>
        <a:p>
          <a:endParaRPr lang="bg-BG"/>
        </a:p>
      </dgm:t>
    </dgm:pt>
    <dgm:pt modelId="{BC04A9EE-39D7-4368-A934-ABC755EBFD1F}" type="sibTrans" cxnId="{7D8F3EB1-D06C-4AA1-A2C0-0F2F05B58B19}">
      <dgm:prSet/>
      <dgm:spPr/>
      <dgm:t>
        <a:bodyPr/>
        <a:lstStyle/>
        <a:p>
          <a:endParaRPr lang="bg-BG"/>
        </a:p>
      </dgm:t>
    </dgm:pt>
    <dgm:pt modelId="{73F16945-60DB-45D6-9629-04803C0800B0}">
      <dgm:prSet phldrT="[Text]"/>
      <dgm:spPr/>
      <dgm:t>
        <a:bodyPr/>
        <a:lstStyle/>
        <a:p>
          <a:pPr algn="r"/>
          <a:r>
            <a:rPr lang="en-US" dirty="0" smtClean="0"/>
            <a:t>Closed peer-review</a:t>
          </a:r>
          <a:endParaRPr lang="bg-BG" dirty="0"/>
        </a:p>
      </dgm:t>
    </dgm:pt>
    <dgm:pt modelId="{BEC36A16-052B-4DC9-B86D-A81ECF1FFC55}" type="parTrans" cxnId="{50976B49-BF0A-4EE6-BD7F-0E759E854E67}">
      <dgm:prSet/>
      <dgm:spPr/>
      <dgm:t>
        <a:bodyPr/>
        <a:lstStyle/>
        <a:p>
          <a:endParaRPr lang="bg-BG"/>
        </a:p>
      </dgm:t>
    </dgm:pt>
    <dgm:pt modelId="{7F5CE8F3-9340-4DB9-9B5A-1007C0F74A36}" type="sibTrans" cxnId="{50976B49-BF0A-4EE6-BD7F-0E759E854E67}">
      <dgm:prSet/>
      <dgm:spPr/>
      <dgm:t>
        <a:bodyPr/>
        <a:lstStyle/>
        <a:p>
          <a:endParaRPr lang="bg-BG"/>
        </a:p>
      </dgm:t>
    </dgm:pt>
    <dgm:pt modelId="{9051BBC2-923B-4F78-9BAB-F75D46E23A72}" type="pres">
      <dgm:prSet presAssocID="{B20A0E9B-0FD6-4E9A-8EAB-DCAF702519A0}" presName="Name0" presStyleCnt="0">
        <dgm:presLayoutVars>
          <dgm:chMax val="7"/>
          <dgm:dir/>
          <dgm:animLvl val="lvl"/>
          <dgm:resizeHandles val="exact"/>
        </dgm:presLayoutVars>
      </dgm:prSet>
      <dgm:spPr/>
      <dgm:t>
        <a:bodyPr/>
        <a:lstStyle/>
        <a:p>
          <a:endParaRPr lang="bg-BG"/>
        </a:p>
      </dgm:t>
    </dgm:pt>
    <dgm:pt modelId="{CF8D22D5-4427-4C0A-B241-1423F63DBA82}" type="pres">
      <dgm:prSet presAssocID="{B026C8B0-1B7A-423B-A9B1-3C5576AFCA40}" presName="circle1" presStyleLbl="node1" presStyleIdx="0" presStyleCnt="4"/>
      <dgm:spPr/>
    </dgm:pt>
    <dgm:pt modelId="{ABEA71FC-B9AB-4335-A13E-2C6891217690}" type="pres">
      <dgm:prSet presAssocID="{B026C8B0-1B7A-423B-A9B1-3C5576AFCA40}" presName="space" presStyleCnt="0"/>
      <dgm:spPr/>
    </dgm:pt>
    <dgm:pt modelId="{A2058C0E-ACAC-4AD8-950B-807FA466D4AF}" type="pres">
      <dgm:prSet presAssocID="{B026C8B0-1B7A-423B-A9B1-3C5576AFCA40}" presName="rect1" presStyleLbl="alignAcc1" presStyleIdx="0" presStyleCnt="4"/>
      <dgm:spPr/>
      <dgm:t>
        <a:bodyPr/>
        <a:lstStyle/>
        <a:p>
          <a:endParaRPr lang="bg-BG"/>
        </a:p>
      </dgm:t>
    </dgm:pt>
    <dgm:pt modelId="{6131B749-1AA2-4CB1-9B22-239C37ADC6DD}" type="pres">
      <dgm:prSet presAssocID="{D7A956D7-1427-4DF4-BEBD-C980D3E178ED}" presName="vertSpace2" presStyleLbl="node1" presStyleIdx="0" presStyleCnt="4"/>
      <dgm:spPr/>
    </dgm:pt>
    <dgm:pt modelId="{6E7A25BD-059F-4926-94DC-D220C190BD07}" type="pres">
      <dgm:prSet presAssocID="{D7A956D7-1427-4DF4-BEBD-C980D3E178ED}" presName="circle2" presStyleLbl="node1" presStyleIdx="1" presStyleCnt="4"/>
      <dgm:spPr/>
    </dgm:pt>
    <dgm:pt modelId="{1C260AD4-7E36-4644-B3C4-A3BFB0EAA796}" type="pres">
      <dgm:prSet presAssocID="{D7A956D7-1427-4DF4-BEBD-C980D3E178ED}" presName="rect2" presStyleLbl="alignAcc1" presStyleIdx="1" presStyleCnt="4"/>
      <dgm:spPr/>
      <dgm:t>
        <a:bodyPr/>
        <a:lstStyle/>
        <a:p>
          <a:endParaRPr lang="bg-BG"/>
        </a:p>
      </dgm:t>
    </dgm:pt>
    <dgm:pt modelId="{B57EAEA4-015C-4C8E-A520-D02F74E08C11}" type="pres">
      <dgm:prSet presAssocID="{73F16945-60DB-45D6-9629-04803C0800B0}" presName="vertSpace3" presStyleLbl="node1" presStyleIdx="1" presStyleCnt="4"/>
      <dgm:spPr/>
    </dgm:pt>
    <dgm:pt modelId="{DC282FC4-F0B8-49B2-85C7-89EC92B06625}" type="pres">
      <dgm:prSet presAssocID="{73F16945-60DB-45D6-9629-04803C0800B0}" presName="circle3" presStyleLbl="node1" presStyleIdx="2" presStyleCnt="4"/>
      <dgm:spPr/>
    </dgm:pt>
    <dgm:pt modelId="{145EFC0C-A00E-4260-B3DB-8AFD7EEA667B}" type="pres">
      <dgm:prSet presAssocID="{73F16945-60DB-45D6-9629-04803C0800B0}" presName="rect3" presStyleLbl="alignAcc1" presStyleIdx="2" presStyleCnt="4"/>
      <dgm:spPr/>
      <dgm:t>
        <a:bodyPr/>
        <a:lstStyle/>
        <a:p>
          <a:endParaRPr lang="bg-BG"/>
        </a:p>
      </dgm:t>
    </dgm:pt>
    <dgm:pt modelId="{5EEA7051-79FC-4E7B-A7A8-00D45239E9BC}" type="pres">
      <dgm:prSet presAssocID="{489B310C-4B30-4CFE-B287-6B98379017EF}" presName="vertSpace4" presStyleLbl="node1" presStyleIdx="2" presStyleCnt="4"/>
      <dgm:spPr/>
    </dgm:pt>
    <dgm:pt modelId="{94CADE9C-01DE-4290-A68B-14B349B02DD2}" type="pres">
      <dgm:prSet presAssocID="{489B310C-4B30-4CFE-B287-6B98379017EF}" presName="circle4" presStyleLbl="node1" presStyleIdx="3" presStyleCnt="4"/>
      <dgm:spPr/>
    </dgm:pt>
    <dgm:pt modelId="{5726F8C2-8BAE-44BB-8E19-8222DABE99AD}" type="pres">
      <dgm:prSet presAssocID="{489B310C-4B30-4CFE-B287-6B98379017EF}" presName="rect4" presStyleLbl="alignAcc1" presStyleIdx="3" presStyleCnt="4"/>
      <dgm:spPr/>
      <dgm:t>
        <a:bodyPr/>
        <a:lstStyle/>
        <a:p>
          <a:endParaRPr lang="bg-BG"/>
        </a:p>
      </dgm:t>
    </dgm:pt>
    <dgm:pt modelId="{7B23BFDA-FB56-409E-BF3D-BE019FEE212C}" type="pres">
      <dgm:prSet presAssocID="{B026C8B0-1B7A-423B-A9B1-3C5576AFCA40}" presName="rect1ParTxNoCh" presStyleLbl="alignAcc1" presStyleIdx="3" presStyleCnt="4">
        <dgm:presLayoutVars>
          <dgm:chMax val="1"/>
          <dgm:bulletEnabled val="1"/>
        </dgm:presLayoutVars>
      </dgm:prSet>
      <dgm:spPr/>
      <dgm:t>
        <a:bodyPr/>
        <a:lstStyle/>
        <a:p>
          <a:endParaRPr lang="bg-BG"/>
        </a:p>
      </dgm:t>
    </dgm:pt>
    <dgm:pt modelId="{067ED5CA-3D94-457C-84DB-ACE2BB27CE9A}" type="pres">
      <dgm:prSet presAssocID="{D7A956D7-1427-4DF4-BEBD-C980D3E178ED}" presName="rect2ParTxNoCh" presStyleLbl="alignAcc1" presStyleIdx="3" presStyleCnt="4">
        <dgm:presLayoutVars>
          <dgm:chMax val="1"/>
          <dgm:bulletEnabled val="1"/>
        </dgm:presLayoutVars>
      </dgm:prSet>
      <dgm:spPr/>
      <dgm:t>
        <a:bodyPr/>
        <a:lstStyle/>
        <a:p>
          <a:endParaRPr lang="bg-BG"/>
        </a:p>
      </dgm:t>
    </dgm:pt>
    <dgm:pt modelId="{2D9BB4F0-1011-4DFF-8F70-DD9E99639627}" type="pres">
      <dgm:prSet presAssocID="{73F16945-60DB-45D6-9629-04803C0800B0}" presName="rect3ParTxNoCh" presStyleLbl="alignAcc1" presStyleIdx="3" presStyleCnt="4">
        <dgm:presLayoutVars>
          <dgm:chMax val="1"/>
          <dgm:bulletEnabled val="1"/>
        </dgm:presLayoutVars>
      </dgm:prSet>
      <dgm:spPr/>
      <dgm:t>
        <a:bodyPr/>
        <a:lstStyle/>
        <a:p>
          <a:endParaRPr lang="bg-BG"/>
        </a:p>
      </dgm:t>
    </dgm:pt>
    <dgm:pt modelId="{903869B0-28D7-4690-BD0F-B7C56A557A70}" type="pres">
      <dgm:prSet presAssocID="{489B310C-4B30-4CFE-B287-6B98379017EF}" presName="rect4ParTxNoCh" presStyleLbl="alignAcc1" presStyleIdx="3" presStyleCnt="4">
        <dgm:presLayoutVars>
          <dgm:chMax val="1"/>
          <dgm:bulletEnabled val="1"/>
        </dgm:presLayoutVars>
      </dgm:prSet>
      <dgm:spPr/>
      <dgm:t>
        <a:bodyPr/>
        <a:lstStyle/>
        <a:p>
          <a:endParaRPr lang="bg-BG"/>
        </a:p>
      </dgm:t>
    </dgm:pt>
  </dgm:ptLst>
  <dgm:cxnLst>
    <dgm:cxn modelId="{7D8F3EB1-D06C-4AA1-A2C0-0F2F05B58B19}" srcId="{B20A0E9B-0FD6-4E9A-8EAB-DCAF702519A0}" destId="{489B310C-4B30-4CFE-B287-6B98379017EF}" srcOrd="3" destOrd="0" parTransId="{F1A8671E-90FB-4743-B986-07EBB12D382C}" sibTransId="{BC04A9EE-39D7-4368-A934-ABC755EBFD1F}"/>
    <dgm:cxn modelId="{53A2724F-F6D0-4879-A9F0-5E372357DAEB}" type="presOf" srcId="{B026C8B0-1B7A-423B-A9B1-3C5576AFCA40}" destId="{A2058C0E-ACAC-4AD8-950B-807FA466D4AF}" srcOrd="0" destOrd="0" presId="urn:microsoft.com/office/officeart/2005/8/layout/target3"/>
    <dgm:cxn modelId="{7DDE13DD-ED3B-4FBE-8A75-EE9FE7C09BCB}" type="presOf" srcId="{489B310C-4B30-4CFE-B287-6B98379017EF}" destId="{903869B0-28D7-4690-BD0F-B7C56A557A70}" srcOrd="1" destOrd="0" presId="urn:microsoft.com/office/officeart/2005/8/layout/target3"/>
    <dgm:cxn modelId="{BFD08954-E6B8-4688-9FF8-D2326AD2E128}" srcId="{B20A0E9B-0FD6-4E9A-8EAB-DCAF702519A0}" destId="{B026C8B0-1B7A-423B-A9B1-3C5576AFCA40}" srcOrd="0" destOrd="0" parTransId="{3FBAE90C-8B27-4ED2-B0B5-3BCB9912729C}" sibTransId="{E4469FF1-D032-4CAD-85C1-0B01F35F6833}"/>
    <dgm:cxn modelId="{50976B49-BF0A-4EE6-BD7F-0E759E854E67}" srcId="{B20A0E9B-0FD6-4E9A-8EAB-DCAF702519A0}" destId="{73F16945-60DB-45D6-9629-04803C0800B0}" srcOrd="2" destOrd="0" parTransId="{BEC36A16-052B-4DC9-B86D-A81ECF1FFC55}" sibTransId="{7F5CE8F3-9340-4DB9-9B5A-1007C0F74A36}"/>
    <dgm:cxn modelId="{24311D49-C4AC-4921-883C-BBAADA2A893D}" type="presOf" srcId="{B20A0E9B-0FD6-4E9A-8EAB-DCAF702519A0}" destId="{9051BBC2-923B-4F78-9BAB-F75D46E23A72}" srcOrd="0" destOrd="0" presId="urn:microsoft.com/office/officeart/2005/8/layout/target3"/>
    <dgm:cxn modelId="{92206A18-DBE1-42F9-9DD4-00E7C41A53C3}" type="presOf" srcId="{B026C8B0-1B7A-423B-A9B1-3C5576AFCA40}" destId="{7B23BFDA-FB56-409E-BF3D-BE019FEE212C}" srcOrd="1" destOrd="0" presId="urn:microsoft.com/office/officeart/2005/8/layout/target3"/>
    <dgm:cxn modelId="{5B3B2035-C355-4E0E-8175-BC5133816883}" type="presOf" srcId="{D7A956D7-1427-4DF4-BEBD-C980D3E178ED}" destId="{1C260AD4-7E36-4644-B3C4-A3BFB0EAA796}" srcOrd="0" destOrd="0" presId="urn:microsoft.com/office/officeart/2005/8/layout/target3"/>
    <dgm:cxn modelId="{15EA5482-6377-488A-948F-52C5E1C43E91}" type="presOf" srcId="{73F16945-60DB-45D6-9629-04803C0800B0}" destId="{145EFC0C-A00E-4260-B3DB-8AFD7EEA667B}" srcOrd="0" destOrd="0" presId="urn:microsoft.com/office/officeart/2005/8/layout/target3"/>
    <dgm:cxn modelId="{4C88A73E-189E-4F4D-8DF2-98328488C015}" type="presOf" srcId="{489B310C-4B30-4CFE-B287-6B98379017EF}" destId="{5726F8C2-8BAE-44BB-8E19-8222DABE99AD}" srcOrd="0" destOrd="0" presId="urn:microsoft.com/office/officeart/2005/8/layout/target3"/>
    <dgm:cxn modelId="{CC454432-3D0B-4C8E-AB0E-8413713B71C0}" srcId="{B20A0E9B-0FD6-4E9A-8EAB-DCAF702519A0}" destId="{D7A956D7-1427-4DF4-BEBD-C980D3E178ED}" srcOrd="1" destOrd="0" parTransId="{FA1CBCFA-DEE6-4166-BDB3-4A186568E49B}" sibTransId="{54AED40D-B068-4203-ADAC-3EAD925F8EF1}"/>
    <dgm:cxn modelId="{1A02855C-412B-4B6E-931D-99A1A0828A73}" type="presOf" srcId="{73F16945-60DB-45D6-9629-04803C0800B0}" destId="{2D9BB4F0-1011-4DFF-8F70-DD9E99639627}" srcOrd="1" destOrd="0" presId="urn:microsoft.com/office/officeart/2005/8/layout/target3"/>
    <dgm:cxn modelId="{CDD4E9A1-0F78-4340-848B-34AFF8CCDBC6}" type="presOf" srcId="{D7A956D7-1427-4DF4-BEBD-C980D3E178ED}" destId="{067ED5CA-3D94-457C-84DB-ACE2BB27CE9A}" srcOrd="1" destOrd="0" presId="urn:microsoft.com/office/officeart/2005/8/layout/target3"/>
    <dgm:cxn modelId="{80B1618D-2335-4DC8-8995-4A9EFABD8797}" type="presParOf" srcId="{9051BBC2-923B-4F78-9BAB-F75D46E23A72}" destId="{CF8D22D5-4427-4C0A-B241-1423F63DBA82}" srcOrd="0" destOrd="0" presId="urn:microsoft.com/office/officeart/2005/8/layout/target3"/>
    <dgm:cxn modelId="{AA327DBA-B77F-4C86-AE83-C92BA92B82AC}" type="presParOf" srcId="{9051BBC2-923B-4F78-9BAB-F75D46E23A72}" destId="{ABEA71FC-B9AB-4335-A13E-2C6891217690}" srcOrd="1" destOrd="0" presId="urn:microsoft.com/office/officeart/2005/8/layout/target3"/>
    <dgm:cxn modelId="{A65BCB06-37EE-4EDA-8998-8DEDE7CA76C0}" type="presParOf" srcId="{9051BBC2-923B-4F78-9BAB-F75D46E23A72}" destId="{A2058C0E-ACAC-4AD8-950B-807FA466D4AF}" srcOrd="2" destOrd="0" presId="urn:microsoft.com/office/officeart/2005/8/layout/target3"/>
    <dgm:cxn modelId="{AF021CC6-7F2B-4053-8CAB-A62AAE646276}" type="presParOf" srcId="{9051BBC2-923B-4F78-9BAB-F75D46E23A72}" destId="{6131B749-1AA2-4CB1-9B22-239C37ADC6DD}" srcOrd="3" destOrd="0" presId="urn:microsoft.com/office/officeart/2005/8/layout/target3"/>
    <dgm:cxn modelId="{4782ABFD-298C-490C-9D91-7297C7A165B6}" type="presParOf" srcId="{9051BBC2-923B-4F78-9BAB-F75D46E23A72}" destId="{6E7A25BD-059F-4926-94DC-D220C190BD07}" srcOrd="4" destOrd="0" presId="urn:microsoft.com/office/officeart/2005/8/layout/target3"/>
    <dgm:cxn modelId="{49926735-6921-418C-958B-01E6A14B90CD}" type="presParOf" srcId="{9051BBC2-923B-4F78-9BAB-F75D46E23A72}" destId="{1C260AD4-7E36-4644-B3C4-A3BFB0EAA796}" srcOrd="5" destOrd="0" presId="urn:microsoft.com/office/officeart/2005/8/layout/target3"/>
    <dgm:cxn modelId="{63EB4ECB-A33C-4565-8DD4-21C9F84782B7}" type="presParOf" srcId="{9051BBC2-923B-4F78-9BAB-F75D46E23A72}" destId="{B57EAEA4-015C-4C8E-A520-D02F74E08C11}" srcOrd="6" destOrd="0" presId="urn:microsoft.com/office/officeart/2005/8/layout/target3"/>
    <dgm:cxn modelId="{08809C67-3EB3-4C81-B193-A1DA110674CA}" type="presParOf" srcId="{9051BBC2-923B-4F78-9BAB-F75D46E23A72}" destId="{DC282FC4-F0B8-49B2-85C7-89EC92B06625}" srcOrd="7" destOrd="0" presId="urn:microsoft.com/office/officeart/2005/8/layout/target3"/>
    <dgm:cxn modelId="{EB55F8E0-9648-49B8-AF45-E6AB4A097510}" type="presParOf" srcId="{9051BBC2-923B-4F78-9BAB-F75D46E23A72}" destId="{145EFC0C-A00E-4260-B3DB-8AFD7EEA667B}" srcOrd="8" destOrd="0" presId="urn:microsoft.com/office/officeart/2005/8/layout/target3"/>
    <dgm:cxn modelId="{6B76C90B-4A6E-4681-A5E9-C66330717092}" type="presParOf" srcId="{9051BBC2-923B-4F78-9BAB-F75D46E23A72}" destId="{5EEA7051-79FC-4E7B-A7A8-00D45239E9BC}" srcOrd="9" destOrd="0" presId="urn:microsoft.com/office/officeart/2005/8/layout/target3"/>
    <dgm:cxn modelId="{11B00F86-0E31-4701-A00C-ACAF1B8B5EBD}" type="presParOf" srcId="{9051BBC2-923B-4F78-9BAB-F75D46E23A72}" destId="{94CADE9C-01DE-4290-A68B-14B349B02DD2}" srcOrd="10" destOrd="0" presId="urn:microsoft.com/office/officeart/2005/8/layout/target3"/>
    <dgm:cxn modelId="{D7E74038-F560-4CD0-88B4-7CC8F716D8DE}" type="presParOf" srcId="{9051BBC2-923B-4F78-9BAB-F75D46E23A72}" destId="{5726F8C2-8BAE-44BB-8E19-8222DABE99AD}" srcOrd="11" destOrd="0" presId="urn:microsoft.com/office/officeart/2005/8/layout/target3"/>
    <dgm:cxn modelId="{16F5CF6A-F3F3-4E6A-A54C-8C5C4893D1F4}" type="presParOf" srcId="{9051BBC2-923B-4F78-9BAB-F75D46E23A72}" destId="{7B23BFDA-FB56-409E-BF3D-BE019FEE212C}" srcOrd="12" destOrd="0" presId="urn:microsoft.com/office/officeart/2005/8/layout/target3"/>
    <dgm:cxn modelId="{6AFC5955-8859-4AD1-A017-60E3DE8C57B3}" type="presParOf" srcId="{9051BBC2-923B-4F78-9BAB-F75D46E23A72}" destId="{067ED5CA-3D94-457C-84DB-ACE2BB27CE9A}" srcOrd="13" destOrd="0" presId="urn:microsoft.com/office/officeart/2005/8/layout/target3"/>
    <dgm:cxn modelId="{911A1E44-9BE3-4965-8428-24B1326DB5C1}" type="presParOf" srcId="{9051BBC2-923B-4F78-9BAB-F75D46E23A72}" destId="{2D9BB4F0-1011-4DFF-8F70-DD9E99639627}" srcOrd="14" destOrd="0" presId="urn:microsoft.com/office/officeart/2005/8/layout/target3"/>
    <dgm:cxn modelId="{79A11076-1EFD-44BD-9EF0-EDAFF561C50C}" type="presParOf" srcId="{9051BBC2-923B-4F78-9BAB-F75D46E23A72}" destId="{903869B0-28D7-4690-BD0F-B7C56A557A70}" srcOrd="15" destOrd="0" presId="urn:microsoft.com/office/officeart/2005/8/layout/targe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0A0E9B-0FD6-4E9A-8EAB-DCAF702519A0}"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bg-BG"/>
        </a:p>
      </dgm:t>
    </dgm:pt>
    <dgm:pt modelId="{B026C8B0-1B7A-423B-A9B1-3C5576AFCA40}">
      <dgm:prSet phldrT="[Text]"/>
      <dgm:spPr/>
      <dgm:t>
        <a:bodyPr/>
        <a:lstStyle/>
        <a:p>
          <a:pPr algn="l"/>
          <a:r>
            <a:rPr lang="en-US" dirty="0" smtClean="0"/>
            <a:t>Public + PR + NR		SE</a:t>
          </a:r>
          <a:endParaRPr lang="bg-BG" dirty="0"/>
        </a:p>
      </dgm:t>
    </dgm:pt>
    <dgm:pt modelId="{3FBAE90C-8B27-4ED2-B0B5-3BCB9912729C}" type="parTrans" cxnId="{BFD08954-E6B8-4688-9FF8-D2326AD2E128}">
      <dgm:prSet/>
      <dgm:spPr/>
      <dgm:t>
        <a:bodyPr/>
        <a:lstStyle/>
        <a:p>
          <a:endParaRPr lang="bg-BG"/>
        </a:p>
      </dgm:t>
    </dgm:pt>
    <dgm:pt modelId="{E4469FF1-D032-4CAD-85C1-0B01F35F6833}" type="sibTrans" cxnId="{BFD08954-E6B8-4688-9FF8-D2326AD2E128}">
      <dgm:prSet/>
      <dgm:spPr/>
      <dgm:t>
        <a:bodyPr/>
        <a:lstStyle/>
        <a:p>
          <a:endParaRPr lang="bg-BG"/>
        </a:p>
      </dgm:t>
    </dgm:pt>
    <dgm:pt modelId="{D7A956D7-1427-4DF4-BEBD-C980D3E178ED}">
      <dgm:prSet phldrT="[Text]"/>
      <dgm:spPr/>
      <dgm:t>
        <a:bodyPr/>
        <a:lstStyle/>
        <a:p>
          <a:pPr algn="r"/>
          <a:r>
            <a:rPr lang="en-US" dirty="0" smtClean="0"/>
            <a:t>Panel Reviewers + NR	SE</a:t>
          </a:r>
          <a:endParaRPr lang="bg-BG" dirty="0"/>
        </a:p>
      </dgm:t>
    </dgm:pt>
    <dgm:pt modelId="{FA1CBCFA-DEE6-4166-BDB3-4A186568E49B}" type="parTrans" cxnId="{CC454432-3D0B-4C8E-AB0E-8413713B71C0}">
      <dgm:prSet/>
      <dgm:spPr/>
      <dgm:t>
        <a:bodyPr/>
        <a:lstStyle/>
        <a:p>
          <a:endParaRPr lang="bg-BG"/>
        </a:p>
      </dgm:t>
    </dgm:pt>
    <dgm:pt modelId="{54AED40D-B068-4203-ADAC-3EAD925F8EF1}" type="sibTrans" cxnId="{CC454432-3D0B-4C8E-AB0E-8413713B71C0}">
      <dgm:prSet/>
      <dgm:spPr/>
      <dgm:t>
        <a:bodyPr/>
        <a:lstStyle/>
        <a:p>
          <a:endParaRPr lang="bg-BG"/>
        </a:p>
      </dgm:t>
    </dgm:pt>
    <dgm:pt modelId="{489B310C-4B30-4CFE-B287-6B98379017EF}">
      <dgm:prSet phldrT="[Text]"/>
      <dgm:spPr/>
      <dgm:t>
        <a:bodyPr/>
        <a:lstStyle/>
        <a:p>
          <a:pPr algn="r"/>
          <a:r>
            <a:rPr lang="en-US" dirty="0" smtClean="0"/>
            <a:t>Subject Editor</a:t>
          </a:r>
          <a:endParaRPr lang="bg-BG" dirty="0"/>
        </a:p>
      </dgm:t>
    </dgm:pt>
    <dgm:pt modelId="{F1A8671E-90FB-4743-B986-07EBB12D382C}" type="parTrans" cxnId="{7D8F3EB1-D06C-4AA1-A2C0-0F2F05B58B19}">
      <dgm:prSet/>
      <dgm:spPr/>
      <dgm:t>
        <a:bodyPr/>
        <a:lstStyle/>
        <a:p>
          <a:endParaRPr lang="bg-BG"/>
        </a:p>
      </dgm:t>
    </dgm:pt>
    <dgm:pt modelId="{BC04A9EE-39D7-4368-A934-ABC755EBFD1F}" type="sibTrans" cxnId="{7D8F3EB1-D06C-4AA1-A2C0-0F2F05B58B19}">
      <dgm:prSet/>
      <dgm:spPr/>
      <dgm:t>
        <a:bodyPr/>
        <a:lstStyle/>
        <a:p>
          <a:endParaRPr lang="bg-BG"/>
        </a:p>
      </dgm:t>
    </dgm:pt>
    <dgm:pt modelId="{73F16945-60DB-45D6-9629-04803C0800B0}">
      <dgm:prSet phldrT="[Text]"/>
      <dgm:spPr/>
      <dgm:t>
        <a:bodyPr/>
        <a:lstStyle/>
        <a:p>
          <a:pPr algn="r"/>
          <a:r>
            <a:rPr lang="en-US" dirty="0" smtClean="0"/>
            <a:t>Nominated Reviewers	SE</a:t>
          </a:r>
          <a:endParaRPr lang="bg-BG" dirty="0"/>
        </a:p>
      </dgm:t>
    </dgm:pt>
    <dgm:pt modelId="{BEC36A16-052B-4DC9-B86D-A81ECF1FFC55}" type="parTrans" cxnId="{50976B49-BF0A-4EE6-BD7F-0E759E854E67}">
      <dgm:prSet/>
      <dgm:spPr/>
      <dgm:t>
        <a:bodyPr/>
        <a:lstStyle/>
        <a:p>
          <a:endParaRPr lang="bg-BG"/>
        </a:p>
      </dgm:t>
    </dgm:pt>
    <dgm:pt modelId="{7F5CE8F3-9340-4DB9-9B5A-1007C0F74A36}" type="sibTrans" cxnId="{50976B49-BF0A-4EE6-BD7F-0E759E854E67}">
      <dgm:prSet/>
      <dgm:spPr/>
      <dgm:t>
        <a:bodyPr/>
        <a:lstStyle/>
        <a:p>
          <a:endParaRPr lang="bg-BG"/>
        </a:p>
      </dgm:t>
    </dgm:pt>
    <dgm:pt modelId="{9051BBC2-923B-4F78-9BAB-F75D46E23A72}" type="pres">
      <dgm:prSet presAssocID="{B20A0E9B-0FD6-4E9A-8EAB-DCAF702519A0}" presName="Name0" presStyleCnt="0">
        <dgm:presLayoutVars>
          <dgm:chMax val="7"/>
          <dgm:dir/>
          <dgm:animLvl val="lvl"/>
          <dgm:resizeHandles val="exact"/>
        </dgm:presLayoutVars>
      </dgm:prSet>
      <dgm:spPr/>
      <dgm:t>
        <a:bodyPr/>
        <a:lstStyle/>
        <a:p>
          <a:endParaRPr lang="bg-BG"/>
        </a:p>
      </dgm:t>
    </dgm:pt>
    <dgm:pt modelId="{CF8D22D5-4427-4C0A-B241-1423F63DBA82}" type="pres">
      <dgm:prSet presAssocID="{B026C8B0-1B7A-423B-A9B1-3C5576AFCA40}" presName="circle1" presStyleLbl="node1" presStyleIdx="0" presStyleCnt="4"/>
      <dgm:spPr/>
    </dgm:pt>
    <dgm:pt modelId="{ABEA71FC-B9AB-4335-A13E-2C6891217690}" type="pres">
      <dgm:prSet presAssocID="{B026C8B0-1B7A-423B-A9B1-3C5576AFCA40}" presName="space" presStyleCnt="0"/>
      <dgm:spPr/>
    </dgm:pt>
    <dgm:pt modelId="{A2058C0E-ACAC-4AD8-950B-807FA466D4AF}" type="pres">
      <dgm:prSet presAssocID="{B026C8B0-1B7A-423B-A9B1-3C5576AFCA40}" presName="rect1" presStyleLbl="alignAcc1" presStyleIdx="0" presStyleCnt="4"/>
      <dgm:spPr/>
      <dgm:t>
        <a:bodyPr/>
        <a:lstStyle/>
        <a:p>
          <a:endParaRPr lang="bg-BG"/>
        </a:p>
      </dgm:t>
    </dgm:pt>
    <dgm:pt modelId="{6131B749-1AA2-4CB1-9B22-239C37ADC6DD}" type="pres">
      <dgm:prSet presAssocID="{D7A956D7-1427-4DF4-BEBD-C980D3E178ED}" presName="vertSpace2" presStyleLbl="node1" presStyleIdx="0" presStyleCnt="4"/>
      <dgm:spPr/>
    </dgm:pt>
    <dgm:pt modelId="{6E7A25BD-059F-4926-94DC-D220C190BD07}" type="pres">
      <dgm:prSet presAssocID="{D7A956D7-1427-4DF4-BEBD-C980D3E178ED}" presName="circle2" presStyleLbl="node1" presStyleIdx="1" presStyleCnt="4"/>
      <dgm:spPr/>
    </dgm:pt>
    <dgm:pt modelId="{1C260AD4-7E36-4644-B3C4-A3BFB0EAA796}" type="pres">
      <dgm:prSet presAssocID="{D7A956D7-1427-4DF4-BEBD-C980D3E178ED}" presName="rect2" presStyleLbl="alignAcc1" presStyleIdx="1" presStyleCnt="4"/>
      <dgm:spPr/>
      <dgm:t>
        <a:bodyPr/>
        <a:lstStyle/>
        <a:p>
          <a:endParaRPr lang="bg-BG"/>
        </a:p>
      </dgm:t>
    </dgm:pt>
    <dgm:pt modelId="{B57EAEA4-015C-4C8E-A520-D02F74E08C11}" type="pres">
      <dgm:prSet presAssocID="{73F16945-60DB-45D6-9629-04803C0800B0}" presName="vertSpace3" presStyleLbl="node1" presStyleIdx="1" presStyleCnt="4"/>
      <dgm:spPr/>
    </dgm:pt>
    <dgm:pt modelId="{DC282FC4-F0B8-49B2-85C7-89EC92B06625}" type="pres">
      <dgm:prSet presAssocID="{73F16945-60DB-45D6-9629-04803C0800B0}" presName="circle3" presStyleLbl="node1" presStyleIdx="2" presStyleCnt="4"/>
      <dgm:spPr/>
    </dgm:pt>
    <dgm:pt modelId="{145EFC0C-A00E-4260-B3DB-8AFD7EEA667B}" type="pres">
      <dgm:prSet presAssocID="{73F16945-60DB-45D6-9629-04803C0800B0}" presName="rect3" presStyleLbl="alignAcc1" presStyleIdx="2" presStyleCnt="4"/>
      <dgm:spPr/>
      <dgm:t>
        <a:bodyPr/>
        <a:lstStyle/>
        <a:p>
          <a:endParaRPr lang="bg-BG"/>
        </a:p>
      </dgm:t>
    </dgm:pt>
    <dgm:pt modelId="{5EEA7051-79FC-4E7B-A7A8-00D45239E9BC}" type="pres">
      <dgm:prSet presAssocID="{489B310C-4B30-4CFE-B287-6B98379017EF}" presName="vertSpace4" presStyleLbl="node1" presStyleIdx="2" presStyleCnt="4"/>
      <dgm:spPr/>
    </dgm:pt>
    <dgm:pt modelId="{94CADE9C-01DE-4290-A68B-14B349B02DD2}" type="pres">
      <dgm:prSet presAssocID="{489B310C-4B30-4CFE-B287-6B98379017EF}" presName="circle4" presStyleLbl="node1" presStyleIdx="3" presStyleCnt="4"/>
      <dgm:spPr/>
    </dgm:pt>
    <dgm:pt modelId="{5726F8C2-8BAE-44BB-8E19-8222DABE99AD}" type="pres">
      <dgm:prSet presAssocID="{489B310C-4B30-4CFE-B287-6B98379017EF}" presName="rect4" presStyleLbl="alignAcc1" presStyleIdx="3" presStyleCnt="4"/>
      <dgm:spPr/>
      <dgm:t>
        <a:bodyPr/>
        <a:lstStyle/>
        <a:p>
          <a:endParaRPr lang="bg-BG"/>
        </a:p>
      </dgm:t>
    </dgm:pt>
    <dgm:pt modelId="{7B23BFDA-FB56-409E-BF3D-BE019FEE212C}" type="pres">
      <dgm:prSet presAssocID="{B026C8B0-1B7A-423B-A9B1-3C5576AFCA40}" presName="rect1ParTxNoCh" presStyleLbl="alignAcc1" presStyleIdx="3" presStyleCnt="4">
        <dgm:presLayoutVars>
          <dgm:chMax val="1"/>
          <dgm:bulletEnabled val="1"/>
        </dgm:presLayoutVars>
      </dgm:prSet>
      <dgm:spPr/>
      <dgm:t>
        <a:bodyPr/>
        <a:lstStyle/>
        <a:p>
          <a:endParaRPr lang="bg-BG"/>
        </a:p>
      </dgm:t>
    </dgm:pt>
    <dgm:pt modelId="{067ED5CA-3D94-457C-84DB-ACE2BB27CE9A}" type="pres">
      <dgm:prSet presAssocID="{D7A956D7-1427-4DF4-BEBD-C980D3E178ED}" presName="rect2ParTxNoCh" presStyleLbl="alignAcc1" presStyleIdx="3" presStyleCnt="4">
        <dgm:presLayoutVars>
          <dgm:chMax val="1"/>
          <dgm:bulletEnabled val="1"/>
        </dgm:presLayoutVars>
      </dgm:prSet>
      <dgm:spPr/>
      <dgm:t>
        <a:bodyPr/>
        <a:lstStyle/>
        <a:p>
          <a:endParaRPr lang="bg-BG"/>
        </a:p>
      </dgm:t>
    </dgm:pt>
    <dgm:pt modelId="{2D9BB4F0-1011-4DFF-8F70-DD9E99639627}" type="pres">
      <dgm:prSet presAssocID="{73F16945-60DB-45D6-9629-04803C0800B0}" presName="rect3ParTxNoCh" presStyleLbl="alignAcc1" presStyleIdx="3" presStyleCnt="4">
        <dgm:presLayoutVars>
          <dgm:chMax val="1"/>
          <dgm:bulletEnabled val="1"/>
        </dgm:presLayoutVars>
      </dgm:prSet>
      <dgm:spPr/>
      <dgm:t>
        <a:bodyPr/>
        <a:lstStyle/>
        <a:p>
          <a:endParaRPr lang="bg-BG"/>
        </a:p>
      </dgm:t>
    </dgm:pt>
    <dgm:pt modelId="{903869B0-28D7-4690-BD0F-B7C56A557A70}" type="pres">
      <dgm:prSet presAssocID="{489B310C-4B30-4CFE-B287-6B98379017EF}" presName="rect4ParTxNoCh" presStyleLbl="alignAcc1" presStyleIdx="3" presStyleCnt="4">
        <dgm:presLayoutVars>
          <dgm:chMax val="1"/>
          <dgm:bulletEnabled val="1"/>
        </dgm:presLayoutVars>
      </dgm:prSet>
      <dgm:spPr/>
      <dgm:t>
        <a:bodyPr/>
        <a:lstStyle/>
        <a:p>
          <a:endParaRPr lang="bg-BG"/>
        </a:p>
      </dgm:t>
    </dgm:pt>
  </dgm:ptLst>
  <dgm:cxnLst>
    <dgm:cxn modelId="{7D8F3EB1-D06C-4AA1-A2C0-0F2F05B58B19}" srcId="{B20A0E9B-0FD6-4E9A-8EAB-DCAF702519A0}" destId="{489B310C-4B30-4CFE-B287-6B98379017EF}" srcOrd="3" destOrd="0" parTransId="{F1A8671E-90FB-4743-B986-07EBB12D382C}" sibTransId="{BC04A9EE-39D7-4368-A934-ABC755EBFD1F}"/>
    <dgm:cxn modelId="{CCEBEEE0-118B-4E7D-919C-97311148EBD4}" type="presOf" srcId="{489B310C-4B30-4CFE-B287-6B98379017EF}" destId="{903869B0-28D7-4690-BD0F-B7C56A557A70}" srcOrd="1" destOrd="0" presId="urn:microsoft.com/office/officeart/2005/8/layout/target3"/>
    <dgm:cxn modelId="{BFD08954-E6B8-4688-9FF8-D2326AD2E128}" srcId="{B20A0E9B-0FD6-4E9A-8EAB-DCAF702519A0}" destId="{B026C8B0-1B7A-423B-A9B1-3C5576AFCA40}" srcOrd="0" destOrd="0" parTransId="{3FBAE90C-8B27-4ED2-B0B5-3BCB9912729C}" sibTransId="{E4469FF1-D032-4CAD-85C1-0B01F35F6833}"/>
    <dgm:cxn modelId="{50976B49-BF0A-4EE6-BD7F-0E759E854E67}" srcId="{B20A0E9B-0FD6-4E9A-8EAB-DCAF702519A0}" destId="{73F16945-60DB-45D6-9629-04803C0800B0}" srcOrd="2" destOrd="0" parTransId="{BEC36A16-052B-4DC9-B86D-A81ECF1FFC55}" sibTransId="{7F5CE8F3-9340-4DB9-9B5A-1007C0F74A36}"/>
    <dgm:cxn modelId="{BA51B581-5165-40A0-9CA2-3739C6FE4D35}" type="presOf" srcId="{B026C8B0-1B7A-423B-A9B1-3C5576AFCA40}" destId="{A2058C0E-ACAC-4AD8-950B-807FA466D4AF}" srcOrd="0" destOrd="0" presId="urn:microsoft.com/office/officeart/2005/8/layout/target3"/>
    <dgm:cxn modelId="{3B705E5F-C5AA-4A2D-AFCA-1B027AE1FFCA}" type="presOf" srcId="{B026C8B0-1B7A-423B-A9B1-3C5576AFCA40}" destId="{7B23BFDA-FB56-409E-BF3D-BE019FEE212C}" srcOrd="1" destOrd="0" presId="urn:microsoft.com/office/officeart/2005/8/layout/target3"/>
    <dgm:cxn modelId="{85169C24-E538-40B5-A272-B820FC7CBB5A}" type="presOf" srcId="{73F16945-60DB-45D6-9629-04803C0800B0}" destId="{2D9BB4F0-1011-4DFF-8F70-DD9E99639627}" srcOrd="1" destOrd="0" presId="urn:microsoft.com/office/officeart/2005/8/layout/target3"/>
    <dgm:cxn modelId="{AD16B3C2-B92B-456F-946F-95944943E6F7}" type="presOf" srcId="{489B310C-4B30-4CFE-B287-6B98379017EF}" destId="{5726F8C2-8BAE-44BB-8E19-8222DABE99AD}" srcOrd="0" destOrd="0" presId="urn:microsoft.com/office/officeart/2005/8/layout/target3"/>
    <dgm:cxn modelId="{B5EAA2EA-5A19-4AB7-BDA2-F70BB24098CB}" type="presOf" srcId="{73F16945-60DB-45D6-9629-04803C0800B0}" destId="{145EFC0C-A00E-4260-B3DB-8AFD7EEA667B}" srcOrd="0" destOrd="0" presId="urn:microsoft.com/office/officeart/2005/8/layout/target3"/>
    <dgm:cxn modelId="{7FE3D6AB-0C2C-4BA0-875B-E5A6DECEA18E}" type="presOf" srcId="{D7A956D7-1427-4DF4-BEBD-C980D3E178ED}" destId="{1C260AD4-7E36-4644-B3C4-A3BFB0EAA796}" srcOrd="0" destOrd="0" presId="urn:microsoft.com/office/officeart/2005/8/layout/target3"/>
    <dgm:cxn modelId="{CC454432-3D0B-4C8E-AB0E-8413713B71C0}" srcId="{B20A0E9B-0FD6-4E9A-8EAB-DCAF702519A0}" destId="{D7A956D7-1427-4DF4-BEBD-C980D3E178ED}" srcOrd="1" destOrd="0" parTransId="{FA1CBCFA-DEE6-4166-BDB3-4A186568E49B}" sibTransId="{54AED40D-B068-4203-ADAC-3EAD925F8EF1}"/>
    <dgm:cxn modelId="{F3A81717-1B30-40CB-A7FF-CFDACDF1E4FB}" type="presOf" srcId="{B20A0E9B-0FD6-4E9A-8EAB-DCAF702519A0}" destId="{9051BBC2-923B-4F78-9BAB-F75D46E23A72}" srcOrd="0" destOrd="0" presId="urn:microsoft.com/office/officeart/2005/8/layout/target3"/>
    <dgm:cxn modelId="{0DDC69BF-D12B-40D6-BC74-A0AA99756604}" type="presOf" srcId="{D7A956D7-1427-4DF4-BEBD-C980D3E178ED}" destId="{067ED5CA-3D94-457C-84DB-ACE2BB27CE9A}" srcOrd="1" destOrd="0" presId="urn:microsoft.com/office/officeart/2005/8/layout/target3"/>
    <dgm:cxn modelId="{4B9A5258-81F3-4703-A857-3A7F15A302F9}" type="presParOf" srcId="{9051BBC2-923B-4F78-9BAB-F75D46E23A72}" destId="{CF8D22D5-4427-4C0A-B241-1423F63DBA82}" srcOrd="0" destOrd="0" presId="urn:microsoft.com/office/officeart/2005/8/layout/target3"/>
    <dgm:cxn modelId="{75EF7B84-36F3-44CA-9D93-B9F7767492E3}" type="presParOf" srcId="{9051BBC2-923B-4F78-9BAB-F75D46E23A72}" destId="{ABEA71FC-B9AB-4335-A13E-2C6891217690}" srcOrd="1" destOrd="0" presId="urn:microsoft.com/office/officeart/2005/8/layout/target3"/>
    <dgm:cxn modelId="{841AB658-E480-4224-A620-3A82A310D83E}" type="presParOf" srcId="{9051BBC2-923B-4F78-9BAB-F75D46E23A72}" destId="{A2058C0E-ACAC-4AD8-950B-807FA466D4AF}" srcOrd="2" destOrd="0" presId="urn:microsoft.com/office/officeart/2005/8/layout/target3"/>
    <dgm:cxn modelId="{6E55F7ED-AC52-48EC-AF2C-B5831FD2AC30}" type="presParOf" srcId="{9051BBC2-923B-4F78-9BAB-F75D46E23A72}" destId="{6131B749-1AA2-4CB1-9B22-239C37ADC6DD}" srcOrd="3" destOrd="0" presId="urn:microsoft.com/office/officeart/2005/8/layout/target3"/>
    <dgm:cxn modelId="{53FC0D42-ADF9-45ED-A94F-B5D9CFD0495D}" type="presParOf" srcId="{9051BBC2-923B-4F78-9BAB-F75D46E23A72}" destId="{6E7A25BD-059F-4926-94DC-D220C190BD07}" srcOrd="4" destOrd="0" presId="urn:microsoft.com/office/officeart/2005/8/layout/target3"/>
    <dgm:cxn modelId="{A73EE51D-5274-4B48-A614-A1D0B6F74ACC}" type="presParOf" srcId="{9051BBC2-923B-4F78-9BAB-F75D46E23A72}" destId="{1C260AD4-7E36-4644-B3C4-A3BFB0EAA796}" srcOrd="5" destOrd="0" presId="urn:microsoft.com/office/officeart/2005/8/layout/target3"/>
    <dgm:cxn modelId="{E8EFC7D0-62DC-4292-9B9E-BD3D5888D504}" type="presParOf" srcId="{9051BBC2-923B-4F78-9BAB-F75D46E23A72}" destId="{B57EAEA4-015C-4C8E-A520-D02F74E08C11}" srcOrd="6" destOrd="0" presId="urn:microsoft.com/office/officeart/2005/8/layout/target3"/>
    <dgm:cxn modelId="{8EFF4E16-8BDF-4683-9F4D-75CB1E7A9939}" type="presParOf" srcId="{9051BBC2-923B-4F78-9BAB-F75D46E23A72}" destId="{DC282FC4-F0B8-49B2-85C7-89EC92B06625}" srcOrd="7" destOrd="0" presId="urn:microsoft.com/office/officeart/2005/8/layout/target3"/>
    <dgm:cxn modelId="{9CDD8D5E-EA89-470E-ADF8-BDBEA50762BC}" type="presParOf" srcId="{9051BBC2-923B-4F78-9BAB-F75D46E23A72}" destId="{145EFC0C-A00E-4260-B3DB-8AFD7EEA667B}" srcOrd="8" destOrd="0" presId="urn:microsoft.com/office/officeart/2005/8/layout/target3"/>
    <dgm:cxn modelId="{D769D633-5ACA-48DF-936D-90F86B2CC602}" type="presParOf" srcId="{9051BBC2-923B-4F78-9BAB-F75D46E23A72}" destId="{5EEA7051-79FC-4E7B-A7A8-00D45239E9BC}" srcOrd="9" destOrd="0" presId="urn:microsoft.com/office/officeart/2005/8/layout/target3"/>
    <dgm:cxn modelId="{4DC13F83-4ED7-4F9E-8C16-488A35EB432B}" type="presParOf" srcId="{9051BBC2-923B-4F78-9BAB-F75D46E23A72}" destId="{94CADE9C-01DE-4290-A68B-14B349B02DD2}" srcOrd="10" destOrd="0" presId="urn:microsoft.com/office/officeart/2005/8/layout/target3"/>
    <dgm:cxn modelId="{4C65EC87-D4C8-4760-A2AF-83A19939E68F}" type="presParOf" srcId="{9051BBC2-923B-4F78-9BAB-F75D46E23A72}" destId="{5726F8C2-8BAE-44BB-8E19-8222DABE99AD}" srcOrd="11" destOrd="0" presId="urn:microsoft.com/office/officeart/2005/8/layout/target3"/>
    <dgm:cxn modelId="{629BA4D3-17DD-47A3-9254-365535D4CDC5}" type="presParOf" srcId="{9051BBC2-923B-4F78-9BAB-F75D46E23A72}" destId="{7B23BFDA-FB56-409E-BF3D-BE019FEE212C}" srcOrd="12" destOrd="0" presId="urn:microsoft.com/office/officeart/2005/8/layout/target3"/>
    <dgm:cxn modelId="{611A0F8D-892C-42C1-B210-7ECFE61EF665}" type="presParOf" srcId="{9051BBC2-923B-4F78-9BAB-F75D46E23A72}" destId="{067ED5CA-3D94-457C-84DB-ACE2BB27CE9A}" srcOrd="13" destOrd="0" presId="urn:microsoft.com/office/officeart/2005/8/layout/target3"/>
    <dgm:cxn modelId="{71BA0B13-21B1-4E3F-85E9-6600DFE41C08}" type="presParOf" srcId="{9051BBC2-923B-4F78-9BAB-F75D46E23A72}" destId="{2D9BB4F0-1011-4DFF-8F70-DD9E99639627}" srcOrd="14" destOrd="0" presId="urn:microsoft.com/office/officeart/2005/8/layout/target3"/>
    <dgm:cxn modelId="{44767545-87F9-4871-A872-04F6F78B001B}" type="presParOf" srcId="{9051BBC2-923B-4F78-9BAB-F75D46E23A72}" destId="{903869B0-28D7-4690-BD0F-B7C56A557A70}" srcOrd="15" destOrd="0" presId="urn:microsoft.com/office/officeart/2005/8/layout/targe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C1B0C3-E6B0-474F-B908-5835507542B0}">
      <dsp:nvSpPr>
        <dsp:cNvPr id="0" name=""/>
        <dsp:cNvSpPr/>
      </dsp:nvSpPr>
      <dsp:spPr>
        <a:xfrm>
          <a:off x="0" y="167957"/>
          <a:ext cx="5042535" cy="5042535"/>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1F04E0-1598-440B-A4DD-F260904014C1}">
      <dsp:nvSpPr>
        <dsp:cNvPr id="0" name=""/>
        <dsp:cNvSpPr/>
      </dsp:nvSpPr>
      <dsp:spPr>
        <a:xfrm>
          <a:off x="2521267" y="167957"/>
          <a:ext cx="5882957" cy="504253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r" defTabSz="1822450">
            <a:lnSpc>
              <a:spcPct val="90000"/>
            </a:lnSpc>
            <a:spcBef>
              <a:spcPct val="0"/>
            </a:spcBef>
            <a:spcAft>
              <a:spcPct val="35000"/>
            </a:spcAft>
          </a:pPr>
          <a:endParaRPr lang="bg-BG" sz="4100" kern="1200" dirty="0"/>
        </a:p>
      </dsp:txBody>
      <dsp:txXfrm>
        <a:off x="2521267" y="167957"/>
        <a:ext cx="5882957" cy="1071538"/>
      </dsp:txXfrm>
    </dsp:sp>
    <dsp:sp modelId="{9599894A-F195-44AC-A2A1-30313FD6DB53}">
      <dsp:nvSpPr>
        <dsp:cNvPr id="0" name=""/>
        <dsp:cNvSpPr/>
      </dsp:nvSpPr>
      <dsp:spPr>
        <a:xfrm>
          <a:off x="661832" y="1239496"/>
          <a:ext cx="3718869" cy="3718869"/>
        </a:xfrm>
        <a:prstGeom prst="pie">
          <a:avLst>
            <a:gd name="adj1" fmla="val 5400000"/>
            <a:gd name="adj2" fmla="val 16200000"/>
          </a:avLst>
        </a:prstGeom>
        <a:gradFill rotWithShape="0">
          <a:gsLst>
            <a:gs pos="0">
              <a:schemeClr val="accent4">
                <a:hueOff val="4114279"/>
                <a:satOff val="16374"/>
                <a:lumOff val="-2614"/>
                <a:alphaOff val="0"/>
                <a:shade val="51000"/>
                <a:satMod val="130000"/>
              </a:schemeClr>
            </a:gs>
            <a:gs pos="80000">
              <a:schemeClr val="accent4">
                <a:hueOff val="4114279"/>
                <a:satOff val="16374"/>
                <a:lumOff val="-2614"/>
                <a:alphaOff val="0"/>
                <a:shade val="93000"/>
                <a:satMod val="130000"/>
              </a:schemeClr>
            </a:gs>
            <a:gs pos="100000">
              <a:schemeClr val="accent4">
                <a:hueOff val="4114279"/>
                <a:satOff val="16374"/>
                <a:lumOff val="-26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0B1AF9-852B-4195-AE51-B8A5B88E8067}">
      <dsp:nvSpPr>
        <dsp:cNvPr id="0" name=""/>
        <dsp:cNvSpPr/>
      </dsp:nvSpPr>
      <dsp:spPr>
        <a:xfrm>
          <a:off x="2521267" y="1239496"/>
          <a:ext cx="5882957" cy="3718869"/>
        </a:xfrm>
        <a:prstGeom prst="rect">
          <a:avLst/>
        </a:prstGeom>
        <a:solidFill>
          <a:schemeClr val="lt1">
            <a:alpha val="90000"/>
            <a:hueOff val="0"/>
            <a:satOff val="0"/>
            <a:lumOff val="0"/>
            <a:alphaOff val="0"/>
          </a:schemeClr>
        </a:solidFill>
        <a:ln w="9525" cap="flat" cmpd="sng" algn="ctr">
          <a:solidFill>
            <a:schemeClr val="accent4">
              <a:hueOff val="4114279"/>
              <a:satOff val="16374"/>
              <a:lumOff val="-26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r" defTabSz="1822450">
            <a:lnSpc>
              <a:spcPct val="90000"/>
            </a:lnSpc>
            <a:spcBef>
              <a:spcPct val="0"/>
            </a:spcBef>
            <a:spcAft>
              <a:spcPct val="35000"/>
            </a:spcAft>
          </a:pPr>
          <a:endParaRPr lang="bg-BG" sz="4100" kern="1200" dirty="0"/>
        </a:p>
      </dsp:txBody>
      <dsp:txXfrm>
        <a:off x="2521267" y="1239496"/>
        <a:ext cx="5882957" cy="1071538"/>
      </dsp:txXfrm>
    </dsp:sp>
    <dsp:sp modelId="{2CAE6961-FA86-4043-91A1-42E292B666F2}">
      <dsp:nvSpPr>
        <dsp:cNvPr id="0" name=""/>
        <dsp:cNvSpPr/>
      </dsp:nvSpPr>
      <dsp:spPr>
        <a:xfrm>
          <a:off x="1323665" y="2311034"/>
          <a:ext cx="2395204" cy="2395204"/>
        </a:xfrm>
        <a:prstGeom prst="pie">
          <a:avLst>
            <a:gd name="adj1" fmla="val 5400000"/>
            <a:gd name="adj2" fmla="val 16200000"/>
          </a:avLst>
        </a:prstGeom>
        <a:gradFill rotWithShape="0">
          <a:gsLst>
            <a:gs pos="0">
              <a:schemeClr val="accent4">
                <a:hueOff val="8228557"/>
                <a:satOff val="32748"/>
                <a:lumOff val="-5229"/>
                <a:alphaOff val="0"/>
                <a:shade val="51000"/>
                <a:satMod val="130000"/>
              </a:schemeClr>
            </a:gs>
            <a:gs pos="80000">
              <a:schemeClr val="accent4">
                <a:hueOff val="8228557"/>
                <a:satOff val="32748"/>
                <a:lumOff val="-5229"/>
                <a:alphaOff val="0"/>
                <a:shade val="93000"/>
                <a:satMod val="130000"/>
              </a:schemeClr>
            </a:gs>
            <a:gs pos="100000">
              <a:schemeClr val="accent4">
                <a:hueOff val="8228557"/>
                <a:satOff val="32748"/>
                <a:lumOff val="-5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81D1FD-50C7-40C0-AB39-48BC19C944AA}">
      <dsp:nvSpPr>
        <dsp:cNvPr id="0" name=""/>
        <dsp:cNvSpPr/>
      </dsp:nvSpPr>
      <dsp:spPr>
        <a:xfrm>
          <a:off x="2521267" y="2311034"/>
          <a:ext cx="5882957" cy="2395204"/>
        </a:xfrm>
        <a:prstGeom prst="rect">
          <a:avLst/>
        </a:prstGeom>
        <a:solidFill>
          <a:schemeClr val="lt1">
            <a:alpha val="90000"/>
            <a:hueOff val="0"/>
            <a:satOff val="0"/>
            <a:lumOff val="0"/>
            <a:alphaOff val="0"/>
          </a:schemeClr>
        </a:solidFill>
        <a:ln w="9525" cap="flat" cmpd="sng" algn="ctr">
          <a:solidFill>
            <a:schemeClr val="accent4">
              <a:hueOff val="8228557"/>
              <a:satOff val="32748"/>
              <a:lumOff val="-522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r" defTabSz="1822450">
            <a:lnSpc>
              <a:spcPct val="90000"/>
            </a:lnSpc>
            <a:spcBef>
              <a:spcPct val="0"/>
            </a:spcBef>
            <a:spcAft>
              <a:spcPct val="35000"/>
            </a:spcAft>
          </a:pPr>
          <a:endParaRPr lang="bg-BG" sz="4100" kern="1200" dirty="0"/>
        </a:p>
      </dsp:txBody>
      <dsp:txXfrm>
        <a:off x="2521267" y="2311034"/>
        <a:ext cx="5882957" cy="1071538"/>
      </dsp:txXfrm>
    </dsp:sp>
    <dsp:sp modelId="{94CADE9C-01DE-4290-A68B-14B349B02DD2}">
      <dsp:nvSpPr>
        <dsp:cNvPr id="0" name=""/>
        <dsp:cNvSpPr/>
      </dsp:nvSpPr>
      <dsp:spPr>
        <a:xfrm>
          <a:off x="1985498" y="3382573"/>
          <a:ext cx="1071538" cy="1071538"/>
        </a:xfrm>
        <a:prstGeom prst="pie">
          <a:avLst>
            <a:gd name="adj1" fmla="val 5400000"/>
            <a:gd name="adj2" fmla="val 16200000"/>
          </a:avLst>
        </a:prstGeom>
        <a:gradFill rotWithShape="0">
          <a:gsLst>
            <a:gs pos="0">
              <a:schemeClr val="accent4">
                <a:hueOff val="12342836"/>
                <a:satOff val="49122"/>
                <a:lumOff val="-7843"/>
                <a:alphaOff val="0"/>
                <a:shade val="51000"/>
                <a:satMod val="130000"/>
              </a:schemeClr>
            </a:gs>
            <a:gs pos="80000">
              <a:schemeClr val="accent4">
                <a:hueOff val="12342836"/>
                <a:satOff val="49122"/>
                <a:lumOff val="-7843"/>
                <a:alphaOff val="0"/>
                <a:shade val="93000"/>
                <a:satMod val="130000"/>
              </a:schemeClr>
            </a:gs>
            <a:gs pos="100000">
              <a:schemeClr val="accent4">
                <a:hueOff val="12342836"/>
                <a:satOff val="49122"/>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26F8C2-8BAE-44BB-8E19-8222DABE99AD}">
      <dsp:nvSpPr>
        <dsp:cNvPr id="0" name=""/>
        <dsp:cNvSpPr/>
      </dsp:nvSpPr>
      <dsp:spPr>
        <a:xfrm>
          <a:off x="2521267" y="3382573"/>
          <a:ext cx="5882957" cy="1071538"/>
        </a:xfrm>
        <a:prstGeom prst="rect">
          <a:avLst/>
        </a:prstGeom>
        <a:solidFill>
          <a:schemeClr val="lt1">
            <a:alpha val="90000"/>
            <a:hueOff val="0"/>
            <a:satOff val="0"/>
            <a:lumOff val="0"/>
            <a:alphaOff val="0"/>
          </a:schemeClr>
        </a:solidFill>
        <a:ln w="9525" cap="flat" cmpd="sng" algn="ctr">
          <a:solidFill>
            <a:schemeClr val="accent4">
              <a:hueOff val="12342836"/>
              <a:satOff val="49122"/>
              <a:lumOff val="-784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r" defTabSz="1955800">
            <a:lnSpc>
              <a:spcPct val="90000"/>
            </a:lnSpc>
            <a:spcBef>
              <a:spcPct val="0"/>
            </a:spcBef>
            <a:spcAft>
              <a:spcPct val="35000"/>
            </a:spcAft>
          </a:pPr>
          <a:r>
            <a:rPr lang="en-US" sz="4400" kern="1200" dirty="0" smtClean="0"/>
            <a:t>Non-peer review</a:t>
          </a:r>
          <a:endParaRPr lang="bg-BG" sz="4400" kern="1200" dirty="0"/>
        </a:p>
      </dsp:txBody>
      <dsp:txXfrm>
        <a:off x="2521267" y="3382573"/>
        <a:ext cx="5882957" cy="10715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8D22D5-4427-4C0A-B241-1423F63DBA82}">
      <dsp:nvSpPr>
        <dsp:cNvPr id="0" name=""/>
        <dsp:cNvSpPr/>
      </dsp:nvSpPr>
      <dsp:spPr>
        <a:xfrm>
          <a:off x="0" y="167957"/>
          <a:ext cx="5042535" cy="5042535"/>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058C0E-ACAC-4AD8-950B-807FA466D4AF}">
      <dsp:nvSpPr>
        <dsp:cNvPr id="0" name=""/>
        <dsp:cNvSpPr/>
      </dsp:nvSpPr>
      <dsp:spPr>
        <a:xfrm>
          <a:off x="2521267" y="167957"/>
          <a:ext cx="5882957" cy="504253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r" defTabSz="1822450">
            <a:lnSpc>
              <a:spcPct val="90000"/>
            </a:lnSpc>
            <a:spcBef>
              <a:spcPct val="0"/>
            </a:spcBef>
            <a:spcAft>
              <a:spcPct val="35000"/>
            </a:spcAft>
          </a:pPr>
          <a:endParaRPr lang="bg-BG" sz="4100" kern="1200" dirty="0"/>
        </a:p>
      </dsp:txBody>
      <dsp:txXfrm>
        <a:off x="2521267" y="167957"/>
        <a:ext cx="5882957" cy="1071538"/>
      </dsp:txXfrm>
    </dsp:sp>
    <dsp:sp modelId="{6E7A25BD-059F-4926-94DC-D220C190BD07}">
      <dsp:nvSpPr>
        <dsp:cNvPr id="0" name=""/>
        <dsp:cNvSpPr/>
      </dsp:nvSpPr>
      <dsp:spPr>
        <a:xfrm>
          <a:off x="661832" y="1239496"/>
          <a:ext cx="3718869" cy="3718869"/>
        </a:xfrm>
        <a:prstGeom prst="pie">
          <a:avLst>
            <a:gd name="adj1" fmla="val 5400000"/>
            <a:gd name="adj2" fmla="val 16200000"/>
          </a:avLst>
        </a:prstGeom>
        <a:gradFill rotWithShape="0">
          <a:gsLst>
            <a:gs pos="0">
              <a:schemeClr val="accent4">
                <a:hueOff val="4114279"/>
                <a:satOff val="16374"/>
                <a:lumOff val="-2614"/>
                <a:alphaOff val="0"/>
                <a:shade val="51000"/>
                <a:satMod val="130000"/>
              </a:schemeClr>
            </a:gs>
            <a:gs pos="80000">
              <a:schemeClr val="accent4">
                <a:hueOff val="4114279"/>
                <a:satOff val="16374"/>
                <a:lumOff val="-2614"/>
                <a:alphaOff val="0"/>
                <a:shade val="93000"/>
                <a:satMod val="130000"/>
              </a:schemeClr>
            </a:gs>
            <a:gs pos="100000">
              <a:schemeClr val="accent4">
                <a:hueOff val="4114279"/>
                <a:satOff val="16374"/>
                <a:lumOff val="-26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260AD4-7E36-4644-B3C4-A3BFB0EAA796}">
      <dsp:nvSpPr>
        <dsp:cNvPr id="0" name=""/>
        <dsp:cNvSpPr/>
      </dsp:nvSpPr>
      <dsp:spPr>
        <a:xfrm>
          <a:off x="2521267" y="1239496"/>
          <a:ext cx="5882957" cy="3718869"/>
        </a:xfrm>
        <a:prstGeom prst="rect">
          <a:avLst/>
        </a:prstGeom>
        <a:solidFill>
          <a:schemeClr val="lt1">
            <a:alpha val="90000"/>
            <a:hueOff val="0"/>
            <a:satOff val="0"/>
            <a:lumOff val="0"/>
            <a:alphaOff val="0"/>
          </a:schemeClr>
        </a:solidFill>
        <a:ln w="9525" cap="flat" cmpd="sng" algn="ctr">
          <a:solidFill>
            <a:schemeClr val="accent4">
              <a:hueOff val="4114279"/>
              <a:satOff val="16374"/>
              <a:lumOff val="-26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r" defTabSz="1822450">
            <a:lnSpc>
              <a:spcPct val="90000"/>
            </a:lnSpc>
            <a:spcBef>
              <a:spcPct val="0"/>
            </a:spcBef>
            <a:spcAft>
              <a:spcPct val="35000"/>
            </a:spcAft>
          </a:pPr>
          <a:endParaRPr lang="bg-BG" sz="4100" kern="1200" dirty="0"/>
        </a:p>
      </dsp:txBody>
      <dsp:txXfrm>
        <a:off x="2521267" y="1239496"/>
        <a:ext cx="5882957" cy="1071538"/>
      </dsp:txXfrm>
    </dsp:sp>
    <dsp:sp modelId="{DC282FC4-F0B8-49B2-85C7-89EC92B06625}">
      <dsp:nvSpPr>
        <dsp:cNvPr id="0" name=""/>
        <dsp:cNvSpPr/>
      </dsp:nvSpPr>
      <dsp:spPr>
        <a:xfrm>
          <a:off x="1323665" y="2311034"/>
          <a:ext cx="2395204" cy="2395204"/>
        </a:xfrm>
        <a:prstGeom prst="pie">
          <a:avLst>
            <a:gd name="adj1" fmla="val 5400000"/>
            <a:gd name="adj2" fmla="val 16200000"/>
          </a:avLst>
        </a:prstGeom>
        <a:gradFill rotWithShape="0">
          <a:gsLst>
            <a:gs pos="0">
              <a:schemeClr val="accent4">
                <a:hueOff val="8228557"/>
                <a:satOff val="32748"/>
                <a:lumOff val="-5229"/>
                <a:alphaOff val="0"/>
                <a:shade val="51000"/>
                <a:satMod val="130000"/>
              </a:schemeClr>
            </a:gs>
            <a:gs pos="80000">
              <a:schemeClr val="accent4">
                <a:hueOff val="8228557"/>
                <a:satOff val="32748"/>
                <a:lumOff val="-5229"/>
                <a:alphaOff val="0"/>
                <a:shade val="93000"/>
                <a:satMod val="130000"/>
              </a:schemeClr>
            </a:gs>
            <a:gs pos="100000">
              <a:schemeClr val="accent4">
                <a:hueOff val="8228557"/>
                <a:satOff val="32748"/>
                <a:lumOff val="-5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5EFC0C-A00E-4260-B3DB-8AFD7EEA667B}">
      <dsp:nvSpPr>
        <dsp:cNvPr id="0" name=""/>
        <dsp:cNvSpPr/>
      </dsp:nvSpPr>
      <dsp:spPr>
        <a:xfrm>
          <a:off x="2521267" y="2311034"/>
          <a:ext cx="5882957" cy="2395204"/>
        </a:xfrm>
        <a:prstGeom prst="rect">
          <a:avLst/>
        </a:prstGeom>
        <a:solidFill>
          <a:schemeClr val="lt1">
            <a:alpha val="90000"/>
            <a:hueOff val="0"/>
            <a:satOff val="0"/>
            <a:lumOff val="0"/>
            <a:alphaOff val="0"/>
          </a:schemeClr>
        </a:solidFill>
        <a:ln w="9525" cap="flat" cmpd="sng" algn="ctr">
          <a:solidFill>
            <a:schemeClr val="accent4">
              <a:hueOff val="8228557"/>
              <a:satOff val="32748"/>
              <a:lumOff val="-522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r" defTabSz="1955800">
            <a:lnSpc>
              <a:spcPct val="90000"/>
            </a:lnSpc>
            <a:spcBef>
              <a:spcPct val="0"/>
            </a:spcBef>
            <a:spcAft>
              <a:spcPct val="35000"/>
            </a:spcAft>
          </a:pPr>
          <a:r>
            <a:rPr lang="en-US" sz="4400" kern="1200" dirty="0" smtClean="0"/>
            <a:t>Closed peer-review</a:t>
          </a:r>
          <a:endParaRPr lang="bg-BG" sz="4900" kern="1200" dirty="0"/>
        </a:p>
      </dsp:txBody>
      <dsp:txXfrm>
        <a:off x="2521267" y="2311034"/>
        <a:ext cx="5882957" cy="1071538"/>
      </dsp:txXfrm>
    </dsp:sp>
    <dsp:sp modelId="{94CADE9C-01DE-4290-A68B-14B349B02DD2}">
      <dsp:nvSpPr>
        <dsp:cNvPr id="0" name=""/>
        <dsp:cNvSpPr/>
      </dsp:nvSpPr>
      <dsp:spPr>
        <a:xfrm>
          <a:off x="1985498" y="3382573"/>
          <a:ext cx="1071538" cy="1071538"/>
        </a:xfrm>
        <a:prstGeom prst="pie">
          <a:avLst>
            <a:gd name="adj1" fmla="val 5400000"/>
            <a:gd name="adj2" fmla="val 16200000"/>
          </a:avLst>
        </a:prstGeom>
        <a:gradFill rotWithShape="0">
          <a:gsLst>
            <a:gs pos="0">
              <a:schemeClr val="accent4">
                <a:hueOff val="12342836"/>
                <a:satOff val="49122"/>
                <a:lumOff val="-7843"/>
                <a:alphaOff val="0"/>
                <a:shade val="51000"/>
                <a:satMod val="130000"/>
              </a:schemeClr>
            </a:gs>
            <a:gs pos="80000">
              <a:schemeClr val="accent4">
                <a:hueOff val="12342836"/>
                <a:satOff val="49122"/>
                <a:lumOff val="-7843"/>
                <a:alphaOff val="0"/>
                <a:shade val="93000"/>
                <a:satMod val="130000"/>
              </a:schemeClr>
            </a:gs>
            <a:gs pos="100000">
              <a:schemeClr val="accent4">
                <a:hueOff val="12342836"/>
                <a:satOff val="49122"/>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26F8C2-8BAE-44BB-8E19-8222DABE99AD}">
      <dsp:nvSpPr>
        <dsp:cNvPr id="0" name=""/>
        <dsp:cNvSpPr/>
      </dsp:nvSpPr>
      <dsp:spPr>
        <a:xfrm>
          <a:off x="2521267" y="3382573"/>
          <a:ext cx="5882957" cy="1071538"/>
        </a:xfrm>
        <a:prstGeom prst="rect">
          <a:avLst/>
        </a:prstGeom>
        <a:solidFill>
          <a:schemeClr val="lt1">
            <a:alpha val="90000"/>
            <a:hueOff val="0"/>
            <a:satOff val="0"/>
            <a:lumOff val="0"/>
            <a:alphaOff val="0"/>
          </a:schemeClr>
        </a:solidFill>
        <a:ln w="9525" cap="flat" cmpd="sng" algn="ctr">
          <a:solidFill>
            <a:schemeClr val="accent4">
              <a:hueOff val="12342836"/>
              <a:satOff val="49122"/>
              <a:lumOff val="-784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r" defTabSz="1955800">
            <a:lnSpc>
              <a:spcPct val="90000"/>
            </a:lnSpc>
            <a:spcBef>
              <a:spcPct val="0"/>
            </a:spcBef>
            <a:spcAft>
              <a:spcPct val="35000"/>
            </a:spcAft>
          </a:pPr>
          <a:r>
            <a:rPr lang="en-US" sz="4400" kern="1200" dirty="0" smtClean="0"/>
            <a:t>Non-peer review</a:t>
          </a:r>
          <a:endParaRPr lang="bg-BG" sz="4400" kern="1200" dirty="0"/>
        </a:p>
      </dsp:txBody>
      <dsp:txXfrm>
        <a:off x="2521267" y="3382573"/>
        <a:ext cx="5882957" cy="107153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8D22D5-4427-4C0A-B241-1423F63DBA82}">
      <dsp:nvSpPr>
        <dsp:cNvPr id="0" name=""/>
        <dsp:cNvSpPr/>
      </dsp:nvSpPr>
      <dsp:spPr>
        <a:xfrm>
          <a:off x="0" y="167957"/>
          <a:ext cx="5042535" cy="5042535"/>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058C0E-ACAC-4AD8-950B-807FA466D4AF}">
      <dsp:nvSpPr>
        <dsp:cNvPr id="0" name=""/>
        <dsp:cNvSpPr/>
      </dsp:nvSpPr>
      <dsp:spPr>
        <a:xfrm>
          <a:off x="2521267" y="167957"/>
          <a:ext cx="5882957" cy="504253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r" defTabSz="1644650">
            <a:lnSpc>
              <a:spcPct val="90000"/>
            </a:lnSpc>
            <a:spcBef>
              <a:spcPct val="0"/>
            </a:spcBef>
            <a:spcAft>
              <a:spcPct val="35000"/>
            </a:spcAft>
          </a:pPr>
          <a:endParaRPr lang="bg-BG" sz="3700" kern="1200" dirty="0"/>
        </a:p>
      </dsp:txBody>
      <dsp:txXfrm>
        <a:off x="2521267" y="167957"/>
        <a:ext cx="5882957" cy="1071538"/>
      </dsp:txXfrm>
    </dsp:sp>
    <dsp:sp modelId="{6E7A25BD-059F-4926-94DC-D220C190BD07}">
      <dsp:nvSpPr>
        <dsp:cNvPr id="0" name=""/>
        <dsp:cNvSpPr/>
      </dsp:nvSpPr>
      <dsp:spPr>
        <a:xfrm>
          <a:off x="661832" y="1239496"/>
          <a:ext cx="3718869" cy="3718869"/>
        </a:xfrm>
        <a:prstGeom prst="pie">
          <a:avLst>
            <a:gd name="adj1" fmla="val 5400000"/>
            <a:gd name="adj2" fmla="val 16200000"/>
          </a:avLst>
        </a:prstGeom>
        <a:gradFill rotWithShape="0">
          <a:gsLst>
            <a:gs pos="0">
              <a:schemeClr val="accent4">
                <a:hueOff val="4114279"/>
                <a:satOff val="16374"/>
                <a:lumOff val="-2614"/>
                <a:alphaOff val="0"/>
                <a:shade val="51000"/>
                <a:satMod val="130000"/>
              </a:schemeClr>
            </a:gs>
            <a:gs pos="80000">
              <a:schemeClr val="accent4">
                <a:hueOff val="4114279"/>
                <a:satOff val="16374"/>
                <a:lumOff val="-2614"/>
                <a:alphaOff val="0"/>
                <a:shade val="93000"/>
                <a:satMod val="130000"/>
              </a:schemeClr>
            </a:gs>
            <a:gs pos="100000">
              <a:schemeClr val="accent4">
                <a:hueOff val="4114279"/>
                <a:satOff val="16374"/>
                <a:lumOff val="-26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260AD4-7E36-4644-B3C4-A3BFB0EAA796}">
      <dsp:nvSpPr>
        <dsp:cNvPr id="0" name=""/>
        <dsp:cNvSpPr/>
      </dsp:nvSpPr>
      <dsp:spPr>
        <a:xfrm>
          <a:off x="2521267" y="1239496"/>
          <a:ext cx="5882957" cy="3718869"/>
        </a:xfrm>
        <a:prstGeom prst="rect">
          <a:avLst/>
        </a:prstGeom>
        <a:solidFill>
          <a:schemeClr val="lt1">
            <a:alpha val="90000"/>
            <a:hueOff val="0"/>
            <a:satOff val="0"/>
            <a:lumOff val="0"/>
            <a:alphaOff val="0"/>
          </a:schemeClr>
        </a:solidFill>
        <a:ln w="9525" cap="flat" cmpd="sng" algn="ctr">
          <a:solidFill>
            <a:schemeClr val="accent4">
              <a:hueOff val="4114279"/>
              <a:satOff val="16374"/>
              <a:lumOff val="-26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r" defTabSz="1644650">
            <a:lnSpc>
              <a:spcPct val="90000"/>
            </a:lnSpc>
            <a:spcBef>
              <a:spcPct val="0"/>
            </a:spcBef>
            <a:spcAft>
              <a:spcPct val="35000"/>
            </a:spcAft>
          </a:pPr>
          <a:r>
            <a:rPr lang="en-US" sz="3700" kern="1200" dirty="0" smtClean="0"/>
            <a:t>Community peer-review </a:t>
          </a:r>
          <a:endParaRPr lang="bg-BG" sz="3700" kern="1200" dirty="0"/>
        </a:p>
      </dsp:txBody>
      <dsp:txXfrm>
        <a:off x="2521267" y="1239496"/>
        <a:ext cx="5882957" cy="1071538"/>
      </dsp:txXfrm>
    </dsp:sp>
    <dsp:sp modelId="{DC282FC4-F0B8-49B2-85C7-89EC92B06625}">
      <dsp:nvSpPr>
        <dsp:cNvPr id="0" name=""/>
        <dsp:cNvSpPr/>
      </dsp:nvSpPr>
      <dsp:spPr>
        <a:xfrm>
          <a:off x="1323665" y="2311034"/>
          <a:ext cx="2395204" cy="2395204"/>
        </a:xfrm>
        <a:prstGeom prst="pie">
          <a:avLst>
            <a:gd name="adj1" fmla="val 5400000"/>
            <a:gd name="adj2" fmla="val 16200000"/>
          </a:avLst>
        </a:prstGeom>
        <a:gradFill rotWithShape="0">
          <a:gsLst>
            <a:gs pos="0">
              <a:schemeClr val="accent4">
                <a:hueOff val="8228557"/>
                <a:satOff val="32748"/>
                <a:lumOff val="-5229"/>
                <a:alphaOff val="0"/>
                <a:shade val="51000"/>
                <a:satMod val="130000"/>
              </a:schemeClr>
            </a:gs>
            <a:gs pos="80000">
              <a:schemeClr val="accent4">
                <a:hueOff val="8228557"/>
                <a:satOff val="32748"/>
                <a:lumOff val="-5229"/>
                <a:alphaOff val="0"/>
                <a:shade val="93000"/>
                <a:satMod val="130000"/>
              </a:schemeClr>
            </a:gs>
            <a:gs pos="100000">
              <a:schemeClr val="accent4">
                <a:hueOff val="8228557"/>
                <a:satOff val="32748"/>
                <a:lumOff val="-5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5EFC0C-A00E-4260-B3DB-8AFD7EEA667B}">
      <dsp:nvSpPr>
        <dsp:cNvPr id="0" name=""/>
        <dsp:cNvSpPr/>
      </dsp:nvSpPr>
      <dsp:spPr>
        <a:xfrm>
          <a:off x="2521267" y="2311034"/>
          <a:ext cx="5882957" cy="2395204"/>
        </a:xfrm>
        <a:prstGeom prst="rect">
          <a:avLst/>
        </a:prstGeom>
        <a:solidFill>
          <a:schemeClr val="lt1">
            <a:alpha val="90000"/>
            <a:hueOff val="0"/>
            <a:satOff val="0"/>
            <a:lumOff val="0"/>
            <a:alphaOff val="0"/>
          </a:schemeClr>
        </a:solidFill>
        <a:ln w="9525" cap="flat" cmpd="sng" algn="ctr">
          <a:solidFill>
            <a:schemeClr val="accent4">
              <a:hueOff val="8228557"/>
              <a:satOff val="32748"/>
              <a:lumOff val="-522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r" defTabSz="1644650">
            <a:lnSpc>
              <a:spcPct val="90000"/>
            </a:lnSpc>
            <a:spcBef>
              <a:spcPct val="0"/>
            </a:spcBef>
            <a:spcAft>
              <a:spcPct val="35000"/>
            </a:spcAft>
          </a:pPr>
          <a:r>
            <a:rPr lang="en-US" sz="3700" kern="1200" dirty="0" smtClean="0"/>
            <a:t>Closed peer-review</a:t>
          </a:r>
          <a:endParaRPr lang="bg-BG" sz="3700" kern="1200" dirty="0"/>
        </a:p>
      </dsp:txBody>
      <dsp:txXfrm>
        <a:off x="2521267" y="2311034"/>
        <a:ext cx="5882957" cy="1071538"/>
      </dsp:txXfrm>
    </dsp:sp>
    <dsp:sp modelId="{94CADE9C-01DE-4290-A68B-14B349B02DD2}">
      <dsp:nvSpPr>
        <dsp:cNvPr id="0" name=""/>
        <dsp:cNvSpPr/>
      </dsp:nvSpPr>
      <dsp:spPr>
        <a:xfrm>
          <a:off x="1985498" y="3382573"/>
          <a:ext cx="1071538" cy="1071538"/>
        </a:xfrm>
        <a:prstGeom prst="pie">
          <a:avLst>
            <a:gd name="adj1" fmla="val 5400000"/>
            <a:gd name="adj2" fmla="val 16200000"/>
          </a:avLst>
        </a:prstGeom>
        <a:gradFill rotWithShape="0">
          <a:gsLst>
            <a:gs pos="0">
              <a:schemeClr val="accent4">
                <a:hueOff val="12342836"/>
                <a:satOff val="49122"/>
                <a:lumOff val="-7843"/>
                <a:alphaOff val="0"/>
                <a:shade val="51000"/>
                <a:satMod val="130000"/>
              </a:schemeClr>
            </a:gs>
            <a:gs pos="80000">
              <a:schemeClr val="accent4">
                <a:hueOff val="12342836"/>
                <a:satOff val="49122"/>
                <a:lumOff val="-7843"/>
                <a:alphaOff val="0"/>
                <a:shade val="93000"/>
                <a:satMod val="130000"/>
              </a:schemeClr>
            </a:gs>
            <a:gs pos="100000">
              <a:schemeClr val="accent4">
                <a:hueOff val="12342836"/>
                <a:satOff val="49122"/>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26F8C2-8BAE-44BB-8E19-8222DABE99AD}">
      <dsp:nvSpPr>
        <dsp:cNvPr id="0" name=""/>
        <dsp:cNvSpPr/>
      </dsp:nvSpPr>
      <dsp:spPr>
        <a:xfrm>
          <a:off x="2521267" y="3382573"/>
          <a:ext cx="5882957" cy="1071538"/>
        </a:xfrm>
        <a:prstGeom prst="rect">
          <a:avLst/>
        </a:prstGeom>
        <a:solidFill>
          <a:schemeClr val="lt1">
            <a:alpha val="90000"/>
            <a:hueOff val="0"/>
            <a:satOff val="0"/>
            <a:lumOff val="0"/>
            <a:alphaOff val="0"/>
          </a:schemeClr>
        </a:solidFill>
        <a:ln w="9525" cap="flat" cmpd="sng" algn="ctr">
          <a:solidFill>
            <a:schemeClr val="accent4">
              <a:hueOff val="12342836"/>
              <a:satOff val="49122"/>
              <a:lumOff val="-784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r" defTabSz="1644650">
            <a:lnSpc>
              <a:spcPct val="90000"/>
            </a:lnSpc>
            <a:spcBef>
              <a:spcPct val="0"/>
            </a:spcBef>
            <a:spcAft>
              <a:spcPct val="35000"/>
            </a:spcAft>
          </a:pPr>
          <a:r>
            <a:rPr lang="en-US" sz="3700" kern="1200" dirty="0" smtClean="0"/>
            <a:t>Non-peer review</a:t>
          </a:r>
          <a:endParaRPr lang="bg-BG" sz="3700" kern="1200" dirty="0"/>
        </a:p>
      </dsp:txBody>
      <dsp:txXfrm>
        <a:off x="2521267" y="3382573"/>
        <a:ext cx="5882957" cy="107153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8D22D5-4427-4C0A-B241-1423F63DBA82}">
      <dsp:nvSpPr>
        <dsp:cNvPr id="0" name=""/>
        <dsp:cNvSpPr/>
      </dsp:nvSpPr>
      <dsp:spPr>
        <a:xfrm>
          <a:off x="0" y="167957"/>
          <a:ext cx="5042535" cy="5042535"/>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058C0E-ACAC-4AD8-950B-807FA466D4AF}">
      <dsp:nvSpPr>
        <dsp:cNvPr id="0" name=""/>
        <dsp:cNvSpPr/>
      </dsp:nvSpPr>
      <dsp:spPr>
        <a:xfrm>
          <a:off x="2521267" y="167957"/>
          <a:ext cx="5882957" cy="504253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r" defTabSz="1644650">
            <a:lnSpc>
              <a:spcPct val="90000"/>
            </a:lnSpc>
            <a:spcBef>
              <a:spcPct val="0"/>
            </a:spcBef>
            <a:spcAft>
              <a:spcPct val="35000"/>
            </a:spcAft>
          </a:pPr>
          <a:r>
            <a:rPr lang="en-US" sz="3700" kern="1200" dirty="0" smtClean="0"/>
            <a:t>Public peer-review</a:t>
          </a:r>
          <a:endParaRPr lang="bg-BG" sz="3700" kern="1200" dirty="0"/>
        </a:p>
      </dsp:txBody>
      <dsp:txXfrm>
        <a:off x="2521267" y="167957"/>
        <a:ext cx="5882957" cy="1071538"/>
      </dsp:txXfrm>
    </dsp:sp>
    <dsp:sp modelId="{6E7A25BD-059F-4926-94DC-D220C190BD07}">
      <dsp:nvSpPr>
        <dsp:cNvPr id="0" name=""/>
        <dsp:cNvSpPr/>
      </dsp:nvSpPr>
      <dsp:spPr>
        <a:xfrm>
          <a:off x="661832" y="1239496"/>
          <a:ext cx="3718869" cy="3718869"/>
        </a:xfrm>
        <a:prstGeom prst="pie">
          <a:avLst>
            <a:gd name="adj1" fmla="val 5400000"/>
            <a:gd name="adj2" fmla="val 16200000"/>
          </a:avLst>
        </a:prstGeom>
        <a:gradFill rotWithShape="0">
          <a:gsLst>
            <a:gs pos="0">
              <a:schemeClr val="accent4">
                <a:hueOff val="4114279"/>
                <a:satOff val="16374"/>
                <a:lumOff val="-2614"/>
                <a:alphaOff val="0"/>
                <a:shade val="51000"/>
                <a:satMod val="130000"/>
              </a:schemeClr>
            </a:gs>
            <a:gs pos="80000">
              <a:schemeClr val="accent4">
                <a:hueOff val="4114279"/>
                <a:satOff val="16374"/>
                <a:lumOff val="-2614"/>
                <a:alphaOff val="0"/>
                <a:shade val="93000"/>
                <a:satMod val="130000"/>
              </a:schemeClr>
            </a:gs>
            <a:gs pos="100000">
              <a:schemeClr val="accent4">
                <a:hueOff val="4114279"/>
                <a:satOff val="16374"/>
                <a:lumOff val="-26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260AD4-7E36-4644-B3C4-A3BFB0EAA796}">
      <dsp:nvSpPr>
        <dsp:cNvPr id="0" name=""/>
        <dsp:cNvSpPr/>
      </dsp:nvSpPr>
      <dsp:spPr>
        <a:xfrm>
          <a:off x="2521267" y="1239496"/>
          <a:ext cx="5882957" cy="3718869"/>
        </a:xfrm>
        <a:prstGeom prst="rect">
          <a:avLst/>
        </a:prstGeom>
        <a:solidFill>
          <a:schemeClr val="lt1">
            <a:alpha val="90000"/>
            <a:hueOff val="0"/>
            <a:satOff val="0"/>
            <a:lumOff val="0"/>
            <a:alphaOff val="0"/>
          </a:schemeClr>
        </a:solidFill>
        <a:ln w="9525" cap="flat" cmpd="sng" algn="ctr">
          <a:solidFill>
            <a:schemeClr val="accent4">
              <a:hueOff val="4114279"/>
              <a:satOff val="16374"/>
              <a:lumOff val="-26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r" defTabSz="1644650">
            <a:lnSpc>
              <a:spcPct val="90000"/>
            </a:lnSpc>
            <a:spcBef>
              <a:spcPct val="0"/>
            </a:spcBef>
            <a:spcAft>
              <a:spcPct val="35000"/>
            </a:spcAft>
          </a:pPr>
          <a:r>
            <a:rPr lang="en-US" sz="3700" kern="1200" dirty="0" smtClean="0"/>
            <a:t>Community peer-review </a:t>
          </a:r>
          <a:endParaRPr lang="bg-BG" sz="3700" kern="1200" dirty="0"/>
        </a:p>
      </dsp:txBody>
      <dsp:txXfrm>
        <a:off x="2521267" y="1239496"/>
        <a:ext cx="5882957" cy="1071538"/>
      </dsp:txXfrm>
    </dsp:sp>
    <dsp:sp modelId="{DC282FC4-F0B8-49B2-85C7-89EC92B06625}">
      <dsp:nvSpPr>
        <dsp:cNvPr id="0" name=""/>
        <dsp:cNvSpPr/>
      </dsp:nvSpPr>
      <dsp:spPr>
        <a:xfrm>
          <a:off x="1323665" y="2311034"/>
          <a:ext cx="2395204" cy="2395204"/>
        </a:xfrm>
        <a:prstGeom prst="pie">
          <a:avLst>
            <a:gd name="adj1" fmla="val 5400000"/>
            <a:gd name="adj2" fmla="val 16200000"/>
          </a:avLst>
        </a:prstGeom>
        <a:gradFill rotWithShape="0">
          <a:gsLst>
            <a:gs pos="0">
              <a:schemeClr val="accent4">
                <a:hueOff val="8228557"/>
                <a:satOff val="32748"/>
                <a:lumOff val="-5229"/>
                <a:alphaOff val="0"/>
                <a:shade val="51000"/>
                <a:satMod val="130000"/>
              </a:schemeClr>
            </a:gs>
            <a:gs pos="80000">
              <a:schemeClr val="accent4">
                <a:hueOff val="8228557"/>
                <a:satOff val="32748"/>
                <a:lumOff val="-5229"/>
                <a:alphaOff val="0"/>
                <a:shade val="93000"/>
                <a:satMod val="130000"/>
              </a:schemeClr>
            </a:gs>
            <a:gs pos="100000">
              <a:schemeClr val="accent4">
                <a:hueOff val="8228557"/>
                <a:satOff val="32748"/>
                <a:lumOff val="-5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5EFC0C-A00E-4260-B3DB-8AFD7EEA667B}">
      <dsp:nvSpPr>
        <dsp:cNvPr id="0" name=""/>
        <dsp:cNvSpPr/>
      </dsp:nvSpPr>
      <dsp:spPr>
        <a:xfrm>
          <a:off x="2521267" y="2311034"/>
          <a:ext cx="5882957" cy="2395204"/>
        </a:xfrm>
        <a:prstGeom prst="rect">
          <a:avLst/>
        </a:prstGeom>
        <a:solidFill>
          <a:schemeClr val="lt1">
            <a:alpha val="90000"/>
            <a:hueOff val="0"/>
            <a:satOff val="0"/>
            <a:lumOff val="0"/>
            <a:alphaOff val="0"/>
          </a:schemeClr>
        </a:solidFill>
        <a:ln w="9525" cap="flat" cmpd="sng" algn="ctr">
          <a:solidFill>
            <a:schemeClr val="accent4">
              <a:hueOff val="8228557"/>
              <a:satOff val="32748"/>
              <a:lumOff val="-522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r" defTabSz="1644650">
            <a:lnSpc>
              <a:spcPct val="90000"/>
            </a:lnSpc>
            <a:spcBef>
              <a:spcPct val="0"/>
            </a:spcBef>
            <a:spcAft>
              <a:spcPct val="35000"/>
            </a:spcAft>
          </a:pPr>
          <a:r>
            <a:rPr lang="en-US" sz="3700" kern="1200" dirty="0" smtClean="0"/>
            <a:t>Closed peer-review</a:t>
          </a:r>
          <a:endParaRPr lang="bg-BG" sz="3700" kern="1200" dirty="0"/>
        </a:p>
      </dsp:txBody>
      <dsp:txXfrm>
        <a:off x="2521267" y="2311034"/>
        <a:ext cx="5882957" cy="1071538"/>
      </dsp:txXfrm>
    </dsp:sp>
    <dsp:sp modelId="{94CADE9C-01DE-4290-A68B-14B349B02DD2}">
      <dsp:nvSpPr>
        <dsp:cNvPr id="0" name=""/>
        <dsp:cNvSpPr/>
      </dsp:nvSpPr>
      <dsp:spPr>
        <a:xfrm>
          <a:off x="1985498" y="3382573"/>
          <a:ext cx="1071538" cy="1071538"/>
        </a:xfrm>
        <a:prstGeom prst="pie">
          <a:avLst>
            <a:gd name="adj1" fmla="val 5400000"/>
            <a:gd name="adj2" fmla="val 16200000"/>
          </a:avLst>
        </a:prstGeom>
        <a:gradFill rotWithShape="0">
          <a:gsLst>
            <a:gs pos="0">
              <a:schemeClr val="accent4">
                <a:hueOff val="12342836"/>
                <a:satOff val="49122"/>
                <a:lumOff val="-7843"/>
                <a:alphaOff val="0"/>
                <a:shade val="51000"/>
                <a:satMod val="130000"/>
              </a:schemeClr>
            </a:gs>
            <a:gs pos="80000">
              <a:schemeClr val="accent4">
                <a:hueOff val="12342836"/>
                <a:satOff val="49122"/>
                <a:lumOff val="-7843"/>
                <a:alphaOff val="0"/>
                <a:shade val="93000"/>
                <a:satMod val="130000"/>
              </a:schemeClr>
            </a:gs>
            <a:gs pos="100000">
              <a:schemeClr val="accent4">
                <a:hueOff val="12342836"/>
                <a:satOff val="49122"/>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26F8C2-8BAE-44BB-8E19-8222DABE99AD}">
      <dsp:nvSpPr>
        <dsp:cNvPr id="0" name=""/>
        <dsp:cNvSpPr/>
      </dsp:nvSpPr>
      <dsp:spPr>
        <a:xfrm>
          <a:off x="2521267" y="3382573"/>
          <a:ext cx="5882957" cy="1071538"/>
        </a:xfrm>
        <a:prstGeom prst="rect">
          <a:avLst/>
        </a:prstGeom>
        <a:solidFill>
          <a:schemeClr val="lt1">
            <a:alpha val="90000"/>
            <a:hueOff val="0"/>
            <a:satOff val="0"/>
            <a:lumOff val="0"/>
            <a:alphaOff val="0"/>
          </a:schemeClr>
        </a:solidFill>
        <a:ln w="9525" cap="flat" cmpd="sng" algn="ctr">
          <a:solidFill>
            <a:schemeClr val="accent4">
              <a:hueOff val="12342836"/>
              <a:satOff val="49122"/>
              <a:lumOff val="-784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r" defTabSz="1644650">
            <a:lnSpc>
              <a:spcPct val="90000"/>
            </a:lnSpc>
            <a:spcBef>
              <a:spcPct val="0"/>
            </a:spcBef>
            <a:spcAft>
              <a:spcPct val="35000"/>
            </a:spcAft>
          </a:pPr>
          <a:r>
            <a:rPr lang="en-US" sz="3700" kern="1200" dirty="0" smtClean="0"/>
            <a:t>Non-peer review</a:t>
          </a:r>
          <a:endParaRPr lang="bg-BG" sz="3700" kern="1200" dirty="0"/>
        </a:p>
      </dsp:txBody>
      <dsp:txXfrm>
        <a:off x="2521267" y="3382573"/>
        <a:ext cx="5882957" cy="107153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8D22D5-4427-4C0A-B241-1423F63DBA82}">
      <dsp:nvSpPr>
        <dsp:cNvPr id="0" name=""/>
        <dsp:cNvSpPr/>
      </dsp:nvSpPr>
      <dsp:spPr>
        <a:xfrm>
          <a:off x="0" y="167957"/>
          <a:ext cx="5042535" cy="5042535"/>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058C0E-ACAC-4AD8-950B-807FA466D4AF}">
      <dsp:nvSpPr>
        <dsp:cNvPr id="0" name=""/>
        <dsp:cNvSpPr/>
      </dsp:nvSpPr>
      <dsp:spPr>
        <a:xfrm>
          <a:off x="2521267" y="167957"/>
          <a:ext cx="5882957" cy="504253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Public + PR + NR		SE</a:t>
          </a:r>
          <a:endParaRPr lang="bg-BG" sz="2900" kern="1200" dirty="0"/>
        </a:p>
      </dsp:txBody>
      <dsp:txXfrm>
        <a:off x="2521267" y="167957"/>
        <a:ext cx="5882957" cy="1071538"/>
      </dsp:txXfrm>
    </dsp:sp>
    <dsp:sp modelId="{6E7A25BD-059F-4926-94DC-D220C190BD07}">
      <dsp:nvSpPr>
        <dsp:cNvPr id="0" name=""/>
        <dsp:cNvSpPr/>
      </dsp:nvSpPr>
      <dsp:spPr>
        <a:xfrm>
          <a:off x="661832" y="1239496"/>
          <a:ext cx="3718869" cy="3718869"/>
        </a:xfrm>
        <a:prstGeom prst="pie">
          <a:avLst>
            <a:gd name="adj1" fmla="val 5400000"/>
            <a:gd name="adj2" fmla="val 16200000"/>
          </a:avLst>
        </a:prstGeom>
        <a:gradFill rotWithShape="0">
          <a:gsLst>
            <a:gs pos="0">
              <a:schemeClr val="accent4">
                <a:hueOff val="4114279"/>
                <a:satOff val="16374"/>
                <a:lumOff val="-2614"/>
                <a:alphaOff val="0"/>
                <a:shade val="51000"/>
                <a:satMod val="130000"/>
              </a:schemeClr>
            </a:gs>
            <a:gs pos="80000">
              <a:schemeClr val="accent4">
                <a:hueOff val="4114279"/>
                <a:satOff val="16374"/>
                <a:lumOff val="-2614"/>
                <a:alphaOff val="0"/>
                <a:shade val="93000"/>
                <a:satMod val="130000"/>
              </a:schemeClr>
            </a:gs>
            <a:gs pos="100000">
              <a:schemeClr val="accent4">
                <a:hueOff val="4114279"/>
                <a:satOff val="16374"/>
                <a:lumOff val="-26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260AD4-7E36-4644-B3C4-A3BFB0EAA796}">
      <dsp:nvSpPr>
        <dsp:cNvPr id="0" name=""/>
        <dsp:cNvSpPr/>
      </dsp:nvSpPr>
      <dsp:spPr>
        <a:xfrm>
          <a:off x="2521267" y="1239496"/>
          <a:ext cx="5882957" cy="3718869"/>
        </a:xfrm>
        <a:prstGeom prst="rect">
          <a:avLst/>
        </a:prstGeom>
        <a:solidFill>
          <a:schemeClr val="lt1">
            <a:alpha val="90000"/>
            <a:hueOff val="0"/>
            <a:satOff val="0"/>
            <a:lumOff val="0"/>
            <a:alphaOff val="0"/>
          </a:schemeClr>
        </a:solidFill>
        <a:ln w="9525" cap="flat" cmpd="sng" algn="ctr">
          <a:solidFill>
            <a:schemeClr val="accent4">
              <a:hueOff val="4114279"/>
              <a:satOff val="16374"/>
              <a:lumOff val="-26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r" defTabSz="1289050">
            <a:lnSpc>
              <a:spcPct val="90000"/>
            </a:lnSpc>
            <a:spcBef>
              <a:spcPct val="0"/>
            </a:spcBef>
            <a:spcAft>
              <a:spcPct val="35000"/>
            </a:spcAft>
          </a:pPr>
          <a:r>
            <a:rPr lang="en-US" sz="2900" kern="1200" dirty="0" smtClean="0"/>
            <a:t>Panel Reviewers + NR	SE</a:t>
          </a:r>
          <a:endParaRPr lang="bg-BG" sz="2900" kern="1200" dirty="0"/>
        </a:p>
      </dsp:txBody>
      <dsp:txXfrm>
        <a:off x="2521267" y="1239496"/>
        <a:ext cx="5882957" cy="1071538"/>
      </dsp:txXfrm>
    </dsp:sp>
    <dsp:sp modelId="{DC282FC4-F0B8-49B2-85C7-89EC92B06625}">
      <dsp:nvSpPr>
        <dsp:cNvPr id="0" name=""/>
        <dsp:cNvSpPr/>
      </dsp:nvSpPr>
      <dsp:spPr>
        <a:xfrm>
          <a:off x="1323665" y="2311034"/>
          <a:ext cx="2395204" cy="2395204"/>
        </a:xfrm>
        <a:prstGeom prst="pie">
          <a:avLst>
            <a:gd name="adj1" fmla="val 5400000"/>
            <a:gd name="adj2" fmla="val 16200000"/>
          </a:avLst>
        </a:prstGeom>
        <a:gradFill rotWithShape="0">
          <a:gsLst>
            <a:gs pos="0">
              <a:schemeClr val="accent4">
                <a:hueOff val="8228557"/>
                <a:satOff val="32748"/>
                <a:lumOff val="-5229"/>
                <a:alphaOff val="0"/>
                <a:shade val="51000"/>
                <a:satMod val="130000"/>
              </a:schemeClr>
            </a:gs>
            <a:gs pos="80000">
              <a:schemeClr val="accent4">
                <a:hueOff val="8228557"/>
                <a:satOff val="32748"/>
                <a:lumOff val="-5229"/>
                <a:alphaOff val="0"/>
                <a:shade val="93000"/>
                <a:satMod val="130000"/>
              </a:schemeClr>
            </a:gs>
            <a:gs pos="100000">
              <a:schemeClr val="accent4">
                <a:hueOff val="8228557"/>
                <a:satOff val="32748"/>
                <a:lumOff val="-5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5EFC0C-A00E-4260-B3DB-8AFD7EEA667B}">
      <dsp:nvSpPr>
        <dsp:cNvPr id="0" name=""/>
        <dsp:cNvSpPr/>
      </dsp:nvSpPr>
      <dsp:spPr>
        <a:xfrm>
          <a:off x="2521267" y="2311034"/>
          <a:ext cx="5882957" cy="2395204"/>
        </a:xfrm>
        <a:prstGeom prst="rect">
          <a:avLst/>
        </a:prstGeom>
        <a:solidFill>
          <a:schemeClr val="lt1">
            <a:alpha val="90000"/>
            <a:hueOff val="0"/>
            <a:satOff val="0"/>
            <a:lumOff val="0"/>
            <a:alphaOff val="0"/>
          </a:schemeClr>
        </a:solidFill>
        <a:ln w="9525" cap="flat" cmpd="sng" algn="ctr">
          <a:solidFill>
            <a:schemeClr val="accent4">
              <a:hueOff val="8228557"/>
              <a:satOff val="32748"/>
              <a:lumOff val="-522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r" defTabSz="1289050">
            <a:lnSpc>
              <a:spcPct val="90000"/>
            </a:lnSpc>
            <a:spcBef>
              <a:spcPct val="0"/>
            </a:spcBef>
            <a:spcAft>
              <a:spcPct val="35000"/>
            </a:spcAft>
          </a:pPr>
          <a:r>
            <a:rPr lang="en-US" sz="2900" kern="1200" dirty="0" smtClean="0"/>
            <a:t>Nominated Reviewers	SE</a:t>
          </a:r>
          <a:endParaRPr lang="bg-BG" sz="2900" kern="1200" dirty="0"/>
        </a:p>
      </dsp:txBody>
      <dsp:txXfrm>
        <a:off x="2521267" y="2311034"/>
        <a:ext cx="5882957" cy="1071538"/>
      </dsp:txXfrm>
    </dsp:sp>
    <dsp:sp modelId="{94CADE9C-01DE-4290-A68B-14B349B02DD2}">
      <dsp:nvSpPr>
        <dsp:cNvPr id="0" name=""/>
        <dsp:cNvSpPr/>
      </dsp:nvSpPr>
      <dsp:spPr>
        <a:xfrm>
          <a:off x="1985498" y="3382573"/>
          <a:ext cx="1071538" cy="1071538"/>
        </a:xfrm>
        <a:prstGeom prst="pie">
          <a:avLst>
            <a:gd name="adj1" fmla="val 5400000"/>
            <a:gd name="adj2" fmla="val 16200000"/>
          </a:avLst>
        </a:prstGeom>
        <a:gradFill rotWithShape="0">
          <a:gsLst>
            <a:gs pos="0">
              <a:schemeClr val="accent4">
                <a:hueOff val="12342836"/>
                <a:satOff val="49122"/>
                <a:lumOff val="-7843"/>
                <a:alphaOff val="0"/>
                <a:shade val="51000"/>
                <a:satMod val="130000"/>
              </a:schemeClr>
            </a:gs>
            <a:gs pos="80000">
              <a:schemeClr val="accent4">
                <a:hueOff val="12342836"/>
                <a:satOff val="49122"/>
                <a:lumOff val="-7843"/>
                <a:alphaOff val="0"/>
                <a:shade val="93000"/>
                <a:satMod val="130000"/>
              </a:schemeClr>
            </a:gs>
            <a:gs pos="100000">
              <a:schemeClr val="accent4">
                <a:hueOff val="12342836"/>
                <a:satOff val="49122"/>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26F8C2-8BAE-44BB-8E19-8222DABE99AD}">
      <dsp:nvSpPr>
        <dsp:cNvPr id="0" name=""/>
        <dsp:cNvSpPr/>
      </dsp:nvSpPr>
      <dsp:spPr>
        <a:xfrm>
          <a:off x="2521267" y="3382573"/>
          <a:ext cx="5882957" cy="1071538"/>
        </a:xfrm>
        <a:prstGeom prst="rect">
          <a:avLst/>
        </a:prstGeom>
        <a:solidFill>
          <a:schemeClr val="lt1">
            <a:alpha val="90000"/>
            <a:hueOff val="0"/>
            <a:satOff val="0"/>
            <a:lumOff val="0"/>
            <a:alphaOff val="0"/>
          </a:schemeClr>
        </a:solidFill>
        <a:ln w="9525" cap="flat" cmpd="sng" algn="ctr">
          <a:solidFill>
            <a:schemeClr val="accent4">
              <a:hueOff val="12342836"/>
              <a:satOff val="49122"/>
              <a:lumOff val="-784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r" defTabSz="1289050">
            <a:lnSpc>
              <a:spcPct val="90000"/>
            </a:lnSpc>
            <a:spcBef>
              <a:spcPct val="0"/>
            </a:spcBef>
            <a:spcAft>
              <a:spcPct val="35000"/>
            </a:spcAft>
          </a:pPr>
          <a:r>
            <a:rPr lang="en-US" sz="2900" kern="1200" dirty="0" smtClean="0"/>
            <a:t>Subject Editor</a:t>
          </a:r>
          <a:endParaRPr lang="bg-BG" sz="2900" kern="1200" dirty="0"/>
        </a:p>
      </dsp:txBody>
      <dsp:txXfrm>
        <a:off x="2521267" y="3382573"/>
        <a:ext cx="5882957" cy="107153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7ED108E-92EE-4A68-AFC0-3671E2ADB57B}" type="datetimeFigureOut">
              <a:rPr lang="en-US"/>
              <a:pPr>
                <a:defRPr/>
              </a:pPr>
              <a:t>6/13/2013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27141E7-CE0F-489A-A290-947FF35DAA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bg-B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Manuscripts are approved for publication based on editor’s decision. Used for editorials, correspondence, and corrigenda.</a:t>
            </a:r>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17</a:t>
            </a:fld>
            <a:endParaRPr lang="bg-BG"/>
          </a:p>
        </p:txBody>
      </p:sp>
    </p:spTree>
    <p:extLst>
      <p:ext uri="{BB962C8B-B14F-4D97-AF65-F5344CB8AC3E}">
        <p14:creationId xmlns="" xmlns:p14="http://schemas.microsoft.com/office/powerpoint/2010/main" val="12707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Conventional peer-review that you</a:t>
            </a:r>
            <a:r>
              <a:rPr lang="en-US" sz="1400" baseline="0" dirty="0" smtClean="0"/>
              <a:t> are familiar with. Decision is still taken by the editor, but with feedback from reviewers.</a:t>
            </a:r>
            <a:endParaRPr lang="bg-BG" sz="1400"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18</a:t>
            </a:fld>
            <a:endParaRPr lang="bg-BG"/>
          </a:p>
        </p:txBody>
      </p:sp>
    </p:spTree>
    <p:extLst>
      <p:ext uri="{BB962C8B-B14F-4D97-AF65-F5344CB8AC3E}">
        <p14:creationId xmlns="" xmlns:p14="http://schemas.microsoft.com/office/powerpoint/2010/main" val="90516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Commmunity</a:t>
            </a:r>
            <a:r>
              <a:rPr lang="en-US" dirty="0" smtClean="0"/>
              <a:t> peer-review - the manuscript is visible only to the editor, reviewers and authors.</a:t>
            </a:r>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19</a:t>
            </a:fld>
            <a:endParaRPr lang="bg-BG"/>
          </a:p>
        </p:txBody>
      </p:sp>
    </p:spTree>
    <p:extLst>
      <p:ext uri="{BB962C8B-B14F-4D97-AF65-F5344CB8AC3E}">
        <p14:creationId xmlns="" xmlns:p14="http://schemas.microsoft.com/office/powerpoint/2010/main" val="189156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manuscript is visible and available for comments to all registered users of the journal.</a:t>
            </a:r>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20</a:t>
            </a:fld>
            <a:endParaRPr lang="bg-BG"/>
          </a:p>
        </p:txBody>
      </p:sp>
    </p:spTree>
    <p:extLst>
      <p:ext uri="{BB962C8B-B14F-4D97-AF65-F5344CB8AC3E}">
        <p14:creationId xmlns="" xmlns:p14="http://schemas.microsoft.com/office/powerpoint/2010/main" val="267562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21</a:t>
            </a:fld>
            <a:endParaRPr lang="bg-BG"/>
          </a:p>
        </p:txBody>
      </p:sp>
    </p:spTree>
    <p:extLst>
      <p:ext uri="{BB962C8B-B14F-4D97-AF65-F5344CB8AC3E}">
        <p14:creationId xmlns="" xmlns:p14="http://schemas.microsoft.com/office/powerpoint/2010/main" val="367761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pPr>
              <a:defRPr/>
            </a:pPr>
            <a:fld id="{F27141E7-CE0F-489A-A290-947FF35DAAE6}" type="slidenum">
              <a:rPr lang="en-US" smtClean="0"/>
              <a:pPr>
                <a:defRPr/>
              </a:pPr>
              <a:t>34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2223EC-B11B-BB4F-B84A-5017B9DE1E49}" type="slidenum">
              <a:rPr lang="en-US" sz="1200"/>
              <a:pPr/>
              <a:t>35</a:t>
            </a:fld>
            <a:endParaRPr lang="en-US" sz="1200" dirty="0"/>
          </a:p>
        </p:txBody>
      </p:sp>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29283F-9FA9-E64B-9C3C-7FE4241F3717}" type="slidenum">
              <a:rPr lang="en-US" sz="1200"/>
              <a:pPr algn="r"/>
              <a:t>35</a:t>
            </a:fld>
            <a:endParaRPr lang="en-US" sz="1200" dirty="0"/>
          </a:p>
        </p:txBody>
      </p:sp>
      <p:sp>
        <p:nvSpPr>
          <p:cNvPr id="203779"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800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b="1" dirty="0">
                <a:latin typeface="Times New Roman" charset="0"/>
              </a:rPr>
              <a:t>Slide 12: </a:t>
            </a:r>
            <a:r>
              <a:rPr lang="en-GB" dirty="0">
                <a:latin typeface="Times New Roman" charset="0"/>
              </a:rPr>
              <a:t>Next generation article publishing</a:t>
            </a:r>
            <a:endParaRPr lang="en-GB" b="1" dirty="0">
              <a:latin typeface="Times New Roman" charset="0"/>
            </a:endParaRPr>
          </a:p>
          <a:p>
            <a:r>
              <a:rPr lang="en-GB" dirty="0">
                <a:latin typeface="Times New Roman" charset="0"/>
              </a:rPr>
              <a:t>Arguably our most ambitious developments in the context of scholarly communication concern the semi-automated construction of scholarly papers from databases. In many cases Scratchpads contain extensive data relating to the biology and description of particular species. These are highly suited to formal specialist publications, but doing so require the laborious assembly of these data into a manuscript. As part of the ViBRANT collaboration with Pensoft, and in particular their two journals specialising in the formal taxonomic descriptions of plants and animals, we have developed a 5-step workflow for users to selecting appropriate data from their Scratchpad, adding additional metadata describing this information so that it conforms with the norms of descriptive taxonomic publications, and then finally preview and submit this manuscript to the publisher. From here is goes through a standard peer review process. Review recommendations are then incorporated in to a revised version of the manuscript, which is then sent back to the publisher and simultaneously published on both the Scratchpad and in the publisher</a:t>
            </a:r>
            <a:r>
              <a:rPr lang="en-GB" dirty="0"/>
              <a:t>’</a:t>
            </a:r>
            <a:r>
              <a:rPr lang="en-GB" altLang="ja-JP" dirty="0">
                <a:latin typeface="Times New Roman" charset="0"/>
              </a:rPr>
              <a:t>s journal. </a:t>
            </a:r>
          </a:p>
          <a:p>
            <a:endParaRPr lang="en-GB" dirty="0">
              <a:latin typeface="Times New Roman" charset="0"/>
            </a:endParaRPr>
          </a:p>
          <a:p>
            <a:r>
              <a:rPr lang="en-GB" dirty="0">
                <a:latin typeface="Times New Roman" charset="0"/>
              </a:rPr>
              <a:t>In addition to dramatically speeding up the construction of scientific papers, the user has the advantage that firstly the manuscript can be revised and updated and new information comes to light on the Scratchpad, while preserving the original version of the manuscript as part of the scholarly record. In addition the publish extracts relevant information from the submitted database which is them automatically submitted to the specialist data repositories. </a:t>
            </a:r>
          </a:p>
          <a:p>
            <a:endParaRPr lang="en-GB" dirty="0">
              <a:latin typeface="Times New Roman" charset="0"/>
            </a:endParaRPr>
          </a:p>
          <a:p>
            <a:r>
              <a:rPr lang="en-GB" dirty="0">
                <a:latin typeface="Times New Roman" charset="0"/>
              </a:rPr>
              <a:t>So in sum then, these are the four ways in which ViBRANT is facilitation scholarly communication of biodiversity information. 1) Through low cost journal infrastructure; 2) by community web publishing; 3) by biodiversity observation data publishing; and 4) by next generation publishing services producing scholarly articles from databases.</a:t>
            </a:r>
          </a:p>
          <a:p>
            <a:endParaRPr lang="en-GB" dirty="0">
              <a:latin typeface="Times New Roman" charset="0"/>
            </a:endParaRPr>
          </a:p>
          <a:p>
            <a:endParaRPr lang="en-GB" b="1"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a:defRPr/>
                </a:pPr>
                <a:endParaRPr lang="en-US">
                  <a:cs typeface="Times New Roman"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a:defRPr/>
                </a:pPr>
                <a:endParaRPr lang="en-US">
                  <a:cs typeface="Times New Roman"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a:defRPr/>
                </a:pPr>
                <a:endParaRPr lang="en-US">
                  <a:cs typeface="Times New Roman"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a:defRPr/>
                </a:pPr>
                <a:endParaRPr lang="en-US">
                  <a:cs typeface="Times New Roman"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a:defRPr/>
              </a:pPr>
              <a:endParaRPr lang="en-US">
                <a:cs typeface="Times New Roman" charset="0"/>
              </a:endParaRPr>
            </a:p>
          </p:txBody>
        </p:sp>
      </p:grpSp>
      <p:sp>
        <p:nvSpPr>
          <p:cNvPr id="29707" name="Rectangle 11"/>
          <p:cNvSpPr>
            <a:spLocks noGrp="1" noChangeArrowheads="1"/>
          </p:cNvSpPr>
          <p:nvPr>
            <p:ph type="ctrTitle" sz="quarter"/>
          </p:nvPr>
        </p:nvSpPr>
        <p:spPr>
          <a:xfrm>
            <a:off x="685800" y="1736725"/>
            <a:ext cx="7772400" cy="1920875"/>
          </a:xfrm>
        </p:spPr>
        <p:txBody>
          <a:bodyPr/>
          <a:lstStyle>
            <a:lvl1pPr>
              <a:defRPr sz="6000"/>
            </a:lvl1pPr>
          </a:lstStyle>
          <a:p>
            <a:r>
              <a:rPr lang="bg-BG"/>
              <a:t>Click to edit Master title style</a:t>
            </a:r>
          </a:p>
        </p:txBody>
      </p:sp>
      <p:sp>
        <p:nvSpPr>
          <p:cNvPr id="297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bg-BG"/>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bg-BG"/>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bg-BG"/>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5BF1A1E-C800-46C5-8384-F56A6017424E}" type="slidenum">
              <a:rPr lang="bg-BG"/>
              <a:pPr>
                <a:defRPr/>
              </a:pPr>
              <a:t>‹#›</a:t>
            </a:fld>
            <a:endParaRPr lang="bg-BG"/>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D8075755-2B25-415F-968E-B7818BAB5441}"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9B643144-AAEA-45C3-8B0A-953E5D5C69B7}"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bg-BG"/>
          </a:p>
        </p:txBody>
      </p:sp>
      <p:sp>
        <p:nvSpPr>
          <p:cNvPr id="8" name="Rectangle 3"/>
          <p:cNvSpPr>
            <a:spLocks noGrp="1" noChangeArrowheads="1"/>
          </p:cNvSpPr>
          <p:nvPr>
            <p:ph type="sldNum" sz="quarter" idx="11"/>
          </p:nvPr>
        </p:nvSpPr>
        <p:spPr>
          <a:ln/>
        </p:spPr>
        <p:txBody>
          <a:bodyPr/>
          <a:lstStyle>
            <a:lvl1pPr>
              <a:defRPr/>
            </a:lvl1pPr>
          </a:lstStyle>
          <a:p>
            <a:pPr>
              <a:defRPr/>
            </a:pPr>
            <a:fld id="{D560DA70-CF96-4899-BF0E-AE37F37295E7}" type="slidenum">
              <a:rPr lang="bg-BG"/>
              <a:pPr>
                <a:defRPr/>
              </a:pPr>
              <a:t>‹#›</a:t>
            </a:fld>
            <a:endParaRPr lang="bg-BG"/>
          </a:p>
        </p:txBody>
      </p:sp>
      <p:sp>
        <p:nvSpPr>
          <p:cNvPr id="9"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EDB76D46-8739-4316-9AB4-DE6E5C447329}"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316D00C5-C7F2-43D9-BFFD-A0CA4B7C7FA3}"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AFE8F6C3-8200-4A67-B6AF-6C5D8FB81477}"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902A0169-D91B-4EF5-9A60-9428B91F1B4F}"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bg-BG"/>
          </a:p>
        </p:txBody>
      </p:sp>
      <p:sp>
        <p:nvSpPr>
          <p:cNvPr id="8" name="Rectangle 3"/>
          <p:cNvSpPr>
            <a:spLocks noGrp="1" noChangeArrowheads="1"/>
          </p:cNvSpPr>
          <p:nvPr>
            <p:ph type="sldNum" sz="quarter" idx="11"/>
          </p:nvPr>
        </p:nvSpPr>
        <p:spPr>
          <a:ln/>
        </p:spPr>
        <p:txBody>
          <a:bodyPr/>
          <a:lstStyle>
            <a:lvl1pPr>
              <a:defRPr/>
            </a:lvl1pPr>
          </a:lstStyle>
          <a:p>
            <a:pPr>
              <a:defRPr/>
            </a:pPr>
            <a:fld id="{FE4B2897-660B-46D7-9D3D-E3DA627B3552}" type="slidenum">
              <a:rPr lang="bg-BG"/>
              <a:pPr>
                <a:defRPr/>
              </a:pPr>
              <a:t>‹#›</a:t>
            </a:fld>
            <a:endParaRPr lang="bg-BG"/>
          </a:p>
        </p:txBody>
      </p:sp>
      <p:sp>
        <p:nvSpPr>
          <p:cNvPr id="9"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bg-BG"/>
          </a:p>
        </p:txBody>
      </p:sp>
      <p:sp>
        <p:nvSpPr>
          <p:cNvPr id="4" name="Rectangle 3"/>
          <p:cNvSpPr>
            <a:spLocks noGrp="1" noChangeArrowheads="1"/>
          </p:cNvSpPr>
          <p:nvPr>
            <p:ph type="sldNum" sz="quarter" idx="11"/>
          </p:nvPr>
        </p:nvSpPr>
        <p:spPr>
          <a:ln/>
        </p:spPr>
        <p:txBody>
          <a:bodyPr/>
          <a:lstStyle>
            <a:lvl1pPr>
              <a:defRPr/>
            </a:lvl1pPr>
          </a:lstStyle>
          <a:p>
            <a:pPr>
              <a:defRPr/>
            </a:pPr>
            <a:fld id="{02296680-87B0-4EEB-90BF-D796C5E0CBC2}" type="slidenum">
              <a:rPr lang="bg-BG"/>
              <a:pPr>
                <a:defRPr/>
              </a:pPr>
              <a:t>‹#›</a:t>
            </a:fld>
            <a:endParaRPr lang="bg-BG"/>
          </a:p>
        </p:txBody>
      </p:sp>
      <p:sp>
        <p:nvSpPr>
          <p:cNvPr id="5"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bg-BG"/>
          </a:p>
        </p:txBody>
      </p:sp>
      <p:sp>
        <p:nvSpPr>
          <p:cNvPr id="3" name="Rectangle 3"/>
          <p:cNvSpPr>
            <a:spLocks noGrp="1" noChangeArrowheads="1"/>
          </p:cNvSpPr>
          <p:nvPr>
            <p:ph type="sldNum" sz="quarter" idx="11"/>
          </p:nvPr>
        </p:nvSpPr>
        <p:spPr>
          <a:ln/>
        </p:spPr>
        <p:txBody>
          <a:bodyPr/>
          <a:lstStyle>
            <a:lvl1pPr>
              <a:defRPr/>
            </a:lvl1pPr>
          </a:lstStyle>
          <a:p>
            <a:pPr>
              <a:defRPr/>
            </a:pPr>
            <a:fld id="{5AEF285C-CB28-4EAA-95D5-C89A1B3E9E32}" type="slidenum">
              <a:rPr lang="bg-BG"/>
              <a:pPr>
                <a:defRPr/>
              </a:pPr>
              <a:t>‹#›</a:t>
            </a:fld>
            <a:endParaRPr lang="bg-BG"/>
          </a:p>
        </p:txBody>
      </p:sp>
      <p:sp>
        <p:nvSpPr>
          <p:cNvPr id="4"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DD1A2483-AB09-45CC-A3D4-479FBCB970FE}"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065C4180-AB7F-4240-911D-C5B1E60313BA}"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Times New Roman" charset="0"/>
              </a:defRPr>
            </a:lvl1pPr>
          </a:lstStyle>
          <a:p>
            <a:pPr>
              <a:defRPr/>
            </a:pPr>
            <a:endParaRPr lang="bg-BG"/>
          </a:p>
        </p:txBody>
      </p:sp>
      <p:sp>
        <p:nvSpPr>
          <p:cNvPr id="286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Times New Roman" charset="0"/>
              </a:defRPr>
            </a:lvl1pPr>
          </a:lstStyle>
          <a:p>
            <a:pPr>
              <a:defRPr/>
            </a:pPr>
            <a:fld id="{77729AF6-9464-42E0-A6A0-2C114574DC8B}" type="slidenum">
              <a:rPr lang="bg-BG"/>
              <a:pPr>
                <a:defRPr/>
              </a:pPr>
              <a:t>‹#›</a:t>
            </a:fld>
            <a:endParaRPr lang="bg-BG"/>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286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a:defRPr/>
                </a:pPr>
                <a:endParaRPr lang="en-US">
                  <a:cs typeface="Times New Roman" charset="0"/>
                </a:endParaRPr>
              </a:p>
            </p:txBody>
          </p:sp>
          <p:sp>
            <p:nvSpPr>
              <p:cNvPr id="286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a:defRPr/>
                </a:pPr>
                <a:endParaRPr lang="en-US">
                  <a:cs typeface="Times New Roman" charset="0"/>
                </a:endParaRPr>
              </a:p>
            </p:txBody>
          </p:sp>
          <p:sp>
            <p:nvSpPr>
              <p:cNvPr id="286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a:defRPr/>
                </a:pPr>
                <a:endParaRPr lang="en-US">
                  <a:cs typeface="Times New Roman" charset="0"/>
                </a:endParaRPr>
              </a:p>
            </p:txBody>
          </p:sp>
          <p:sp>
            <p:nvSpPr>
              <p:cNvPr id="2868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a:defRPr/>
                </a:pPr>
                <a:endParaRPr lang="en-US">
                  <a:cs typeface="Times New Roman" charset="0"/>
                </a:endParaRPr>
              </a:p>
            </p:txBody>
          </p:sp>
          <p:sp>
            <p:nvSpPr>
              <p:cNvPr id="286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grpSp>
        <p:sp>
          <p:nvSpPr>
            <p:cNvPr id="286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sp>
          <p:nvSpPr>
            <p:cNvPr id="2868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a:defRPr/>
              </a:pPr>
              <a:endParaRPr lang="en-US">
                <a:cs typeface="Times New Roman" charset="0"/>
              </a:endParaRPr>
            </a:p>
          </p:txBody>
        </p:sp>
      </p:grpSp>
      <p:sp>
        <p:nvSpPr>
          <p:cNvPr id="286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bg-BG" smtClean="0"/>
              <a:t>Click to edit Master title style</a:t>
            </a:r>
          </a:p>
        </p:txBody>
      </p:sp>
      <p:sp>
        <p:nvSpPr>
          <p:cNvPr id="286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Times New Roman" charset="0"/>
              </a:defRPr>
            </a:lvl1pPr>
          </a:lstStyle>
          <a:p>
            <a:pPr>
              <a:defRPr/>
            </a:pPr>
            <a:endParaRPr lang="bg-BG"/>
          </a:p>
        </p:txBody>
      </p:sp>
      <p:sp>
        <p:nvSpPr>
          <p:cNvPr id="286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p>
        </p:txBody>
      </p:sp>
    </p:spTree>
  </p:cSld>
  <p:clrMap bg1="dk2" tx1="lt1" bg2="dk1" tx2="lt2" accent1="accent1" accent2="accent2" accent3="accent3" accent4="accent4" accent5="accent5" accent6="accent6" hlink="hlink" folHlink="folHlink"/>
  <p:sldLayoutIdLst>
    <p:sldLayoutId id="2147483733"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file:///C:\zookeys\SEMANTIC%20WEB\Nixonia%20XML%20sample\112-2702-1-PB_nlmTaxPub.x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6.png"/><Relationship Id="rId5" Type="http://schemas.openxmlformats.org/officeDocument/2006/relationships/image" Target="../media/image4.jpeg"/><Relationship Id="rId10" Type="http://schemas.openxmlformats.org/officeDocument/2006/relationships/image" Target="../media/image45.png"/><Relationship Id="rId4" Type="http://schemas.openxmlformats.org/officeDocument/2006/relationships/image" Target="../media/image42.jpeg"/><Relationship Id="rId9"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jpe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35628" y="1965963"/>
            <a:ext cx="8353468" cy="910375"/>
          </a:xfrm>
        </p:spPr>
        <p:txBody>
          <a:bodyPr/>
          <a:lstStyle/>
          <a:p>
            <a:r>
              <a:rPr lang="en-GB" sz="4800" dirty="0" smtClean="0">
                <a:solidFill>
                  <a:schemeClr val="tx1"/>
                </a:solidFill>
              </a:rPr>
              <a:t>Open access journals</a:t>
            </a:r>
            <a:br>
              <a:rPr lang="en-GB" sz="4800" dirty="0" smtClean="0">
                <a:solidFill>
                  <a:schemeClr val="tx1"/>
                </a:solidFill>
              </a:rPr>
            </a:br>
            <a:r>
              <a:rPr lang="en-GB" sz="4800" dirty="0" err="1" smtClean="0">
                <a:solidFill>
                  <a:schemeClr val="tx1"/>
                </a:solidFill>
              </a:rPr>
              <a:t>Pensoft</a:t>
            </a:r>
            <a:r>
              <a:rPr lang="en-GB" sz="4800" dirty="0" smtClean="0">
                <a:solidFill>
                  <a:schemeClr val="tx1"/>
                </a:solidFill>
              </a:rPr>
              <a:t> Journal </a:t>
            </a:r>
            <a:r>
              <a:rPr lang="en-GB" sz="4800" dirty="0" err="1" smtClean="0">
                <a:solidFill>
                  <a:schemeClr val="tx1"/>
                </a:solidFill>
              </a:rPr>
              <a:t>Ststem</a:t>
            </a:r>
            <a:r>
              <a:rPr lang="en-GB" sz="4800" dirty="0" smtClean="0">
                <a:solidFill>
                  <a:schemeClr val="tx1"/>
                </a:solidFill>
              </a:rPr>
              <a:t> </a:t>
            </a:r>
            <a:br>
              <a:rPr lang="en-GB" sz="4800" dirty="0" smtClean="0">
                <a:solidFill>
                  <a:schemeClr val="tx1"/>
                </a:solidFill>
              </a:rPr>
            </a:br>
            <a:r>
              <a:rPr lang="en-GB" sz="4800" dirty="0" smtClean="0">
                <a:solidFill>
                  <a:schemeClr val="tx1"/>
                </a:solidFill>
              </a:rPr>
              <a:t>PJS 2.0 </a:t>
            </a: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endParaRPr lang="en-US" sz="4800" b="0" dirty="0" smtClean="0">
              <a:solidFill>
                <a:schemeClr val="tx1"/>
              </a:solidFill>
            </a:endParaRPr>
          </a:p>
        </p:txBody>
      </p:sp>
      <p:sp>
        <p:nvSpPr>
          <p:cNvPr id="7" name="Subtitle 6"/>
          <p:cNvSpPr>
            <a:spLocks noGrp="1"/>
          </p:cNvSpPr>
          <p:nvPr>
            <p:ph type="subTitle" sz="quarter" idx="1"/>
          </p:nvPr>
        </p:nvSpPr>
        <p:spPr>
          <a:xfrm>
            <a:off x="995589" y="3079824"/>
            <a:ext cx="7335611" cy="1752600"/>
          </a:xfrm>
        </p:spPr>
        <p:txBody>
          <a:bodyPr/>
          <a:lstStyle/>
          <a:p>
            <a:r>
              <a:rPr lang="bg-BG" sz="2200" dirty="0" smtClean="0"/>
              <a:t>Lyubomir Penev</a:t>
            </a:r>
            <a:endParaRPr lang="en-US" sz="2200" dirty="0" smtClean="0"/>
          </a:p>
          <a:p>
            <a:r>
              <a:rPr lang="en-US" sz="1800" dirty="0" smtClean="0"/>
              <a:t>Bulgarian Academy of Sciences &amp; </a:t>
            </a:r>
            <a:r>
              <a:rPr lang="en-US" sz="1800" dirty="0" err="1" smtClean="0"/>
              <a:t>Pensoft</a:t>
            </a:r>
            <a:r>
              <a:rPr lang="en-US" sz="1800" dirty="0" smtClean="0"/>
              <a:t> Publishers</a:t>
            </a:r>
            <a:r>
              <a:rPr lang="bg-BG" sz="1800" dirty="0" smtClean="0"/>
              <a:t/>
            </a:r>
            <a:br>
              <a:rPr lang="bg-BG" sz="1800" dirty="0" smtClean="0"/>
            </a:br>
            <a:endParaRPr lang="bg-BG" sz="1800" b="1" baseline="30000" dirty="0" smtClean="0"/>
          </a:p>
          <a:p>
            <a:endParaRPr lang="bg-BG" sz="2000" b="1" dirty="0" smtClean="0">
              <a:latin typeface="+mj-lt"/>
            </a:endParaRPr>
          </a:p>
        </p:txBody>
      </p:sp>
      <p:pic>
        <p:nvPicPr>
          <p:cNvPr id="4101" name="Picture 4"/>
          <p:cNvPicPr>
            <a:picLocks noChangeAspect="1" noChangeArrowheads="1"/>
          </p:cNvPicPr>
          <p:nvPr/>
        </p:nvPicPr>
        <p:blipFill>
          <a:blip r:embed="rId2" cstate="print"/>
          <a:srcRect/>
          <a:stretch>
            <a:fillRect/>
          </a:stretch>
        </p:blipFill>
        <p:spPr bwMode="auto">
          <a:xfrm>
            <a:off x="142875" y="6075915"/>
            <a:ext cx="1911350" cy="508000"/>
          </a:xfrm>
          <a:prstGeom prst="rect">
            <a:avLst/>
          </a:prstGeom>
          <a:noFill/>
          <a:ln w="9525">
            <a:noFill/>
            <a:miter lim="800000"/>
            <a:headEnd/>
            <a:tailEnd/>
          </a:ln>
        </p:spPr>
      </p:pic>
      <p:grpSp>
        <p:nvGrpSpPr>
          <p:cNvPr id="3" name="Group 39"/>
          <p:cNvGrpSpPr>
            <a:grpSpLocks/>
          </p:cNvGrpSpPr>
          <p:nvPr/>
        </p:nvGrpSpPr>
        <p:grpSpPr bwMode="auto">
          <a:xfrm>
            <a:off x="7046898" y="5873614"/>
            <a:ext cx="1341440" cy="984386"/>
            <a:chOff x="647" y="753"/>
            <a:chExt cx="2611" cy="1612"/>
          </a:xfrm>
        </p:grpSpPr>
        <p:pic>
          <p:nvPicPr>
            <p:cNvPr id="11" name="Picture 38" descr="ViBRANT Logo No Text-Large"/>
            <p:cNvPicPr>
              <a:picLocks noChangeAspect="1" noChangeArrowheads="1"/>
            </p:cNvPicPr>
            <p:nvPr/>
          </p:nvPicPr>
          <p:blipFill>
            <a:blip r:embed="rId3" cstate="print"/>
            <a:srcRect/>
            <a:stretch>
              <a:fillRect/>
            </a:stretch>
          </p:blipFill>
          <p:spPr bwMode="auto">
            <a:xfrm>
              <a:off x="647" y="753"/>
              <a:ext cx="2008" cy="1305"/>
            </a:xfrm>
            <a:prstGeom prst="rect">
              <a:avLst/>
            </a:prstGeom>
            <a:noFill/>
          </p:spPr>
        </p:pic>
        <p:sp>
          <p:nvSpPr>
            <p:cNvPr id="12" name="Text Box 32"/>
            <p:cNvSpPr txBox="1">
              <a:spLocks noChangeArrowheads="1"/>
            </p:cNvSpPr>
            <p:nvPr/>
          </p:nvSpPr>
          <p:spPr bwMode="auto">
            <a:xfrm>
              <a:off x="1803" y="1567"/>
              <a:ext cx="1455" cy="494"/>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sp>
          <p:nvSpPr>
            <p:cNvPr id="13" name="Text Box 33"/>
            <p:cNvSpPr txBox="1">
              <a:spLocks noChangeArrowheads="1"/>
            </p:cNvSpPr>
            <p:nvPr/>
          </p:nvSpPr>
          <p:spPr bwMode="auto">
            <a:xfrm>
              <a:off x="1948" y="1836"/>
              <a:ext cx="360" cy="529"/>
            </a:xfrm>
            <a:prstGeom prst="rect">
              <a:avLst/>
            </a:prstGeom>
            <a:noFill/>
            <a:ln w="9525">
              <a:noFill/>
              <a:miter lim="800000"/>
              <a:headEnd/>
              <a:tailEnd/>
            </a:ln>
          </p:spPr>
          <p:txBody>
            <a:bodyPr wrap="none">
              <a:spAutoFit/>
            </a:bodyPr>
            <a:lstStyle/>
            <a:p>
              <a:endParaRPr lang="en-US" i="1" dirty="0"/>
            </a:p>
          </p:txBody>
        </p:sp>
      </p:grpSp>
      <p:sp>
        <p:nvSpPr>
          <p:cNvPr id="9" name="Rectangle 8"/>
          <p:cNvSpPr/>
          <p:nvPr/>
        </p:nvSpPr>
        <p:spPr>
          <a:xfrm>
            <a:off x="1460186" y="6042992"/>
            <a:ext cx="6664960" cy="584775"/>
          </a:xfrm>
          <a:prstGeom prst="rect">
            <a:avLst/>
          </a:prstGeom>
        </p:spPr>
        <p:txBody>
          <a:bodyPr wrap="square">
            <a:spAutoFit/>
          </a:bodyPr>
          <a:lstStyle/>
          <a:p>
            <a:pPr algn="ctr">
              <a:spcBef>
                <a:spcPct val="20000"/>
              </a:spcBef>
            </a:pPr>
            <a:r>
              <a:rPr lang="en-US" sz="1600" dirty="0" err="1" smtClean="0">
                <a:latin typeface="Calibri" pitchFamily="34" charset="0"/>
              </a:rPr>
              <a:t>ViBRANT</a:t>
            </a:r>
            <a:r>
              <a:rPr lang="en-US" sz="1600" dirty="0" smtClean="0">
                <a:latin typeface="Calibri" pitchFamily="34" charset="0"/>
              </a:rPr>
              <a:t> Tools for DNA taxonomists,  </a:t>
            </a:r>
            <a:br>
              <a:rPr lang="en-US" sz="1600" dirty="0" smtClean="0">
                <a:latin typeface="Calibri" pitchFamily="34" charset="0"/>
              </a:rPr>
            </a:br>
            <a:r>
              <a:rPr lang="en-US" sz="1600" dirty="0" smtClean="0">
                <a:latin typeface="Calibri" pitchFamily="34" charset="0"/>
              </a:rPr>
              <a:t>11 June 2013, Brussels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819150"/>
            <a:ext cx="9201150" cy="56687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2"/>
          <p:cNvSpPr>
            <a:spLocks noGrp="1"/>
          </p:cNvSpPr>
          <p:nvPr>
            <p:ph type="subTitle" idx="1"/>
          </p:nvPr>
        </p:nvSpPr>
        <p:spPr>
          <a:xfrm>
            <a:off x="478495" y="1299213"/>
            <a:ext cx="8306280" cy="2247047"/>
          </a:xfrm>
        </p:spPr>
        <p:txBody>
          <a:bodyPr>
            <a:normAutofit/>
          </a:bodyPr>
          <a:lstStyle/>
          <a:p>
            <a:pPr algn="ctr"/>
            <a:r>
              <a:rPr lang="en-US" sz="5400" b="1" dirty="0" smtClean="0"/>
              <a:t>Pensoft Journal System</a:t>
            </a:r>
          </a:p>
          <a:p>
            <a:pPr algn="ctr"/>
            <a:r>
              <a:rPr lang="en-US" sz="5400" b="1" dirty="0" smtClean="0"/>
              <a:t>PJS 1.0 ⇒ 2.0</a:t>
            </a:r>
          </a:p>
        </p:txBody>
      </p:sp>
      <p:sp>
        <p:nvSpPr>
          <p:cNvPr id="13318" name="Subtitle 2"/>
          <p:cNvSpPr txBox="1">
            <a:spLocks/>
          </p:cNvSpPr>
          <p:nvPr/>
        </p:nvSpPr>
        <p:spPr bwMode="auto">
          <a:xfrm>
            <a:off x="2768623" y="3952240"/>
            <a:ext cx="3947711" cy="805740"/>
          </a:xfrm>
          <a:prstGeom prst="rect">
            <a:avLst/>
          </a:prstGeom>
          <a:noFill/>
          <a:ln w="9525">
            <a:noFill/>
            <a:miter lim="800000"/>
            <a:headEnd/>
            <a:tailEnd/>
          </a:ln>
        </p:spPr>
        <p:txBody>
          <a:bodyPr/>
          <a:lstStyle/>
          <a:p>
            <a:pPr>
              <a:spcBef>
                <a:spcPct val="20000"/>
              </a:spcBef>
              <a:buFont typeface="Arial" charset="0"/>
              <a:buNone/>
            </a:pPr>
            <a:endParaRPr lang="en-US" sz="22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40778"/>
            <a:ext cx="7772400" cy="1362075"/>
          </a:xfrm>
        </p:spPr>
        <p:txBody>
          <a:bodyPr/>
          <a:lstStyle/>
          <a:p>
            <a:pPr algn="ctr"/>
            <a:r>
              <a:rPr lang="en-US" dirty="0" smtClean="0"/>
              <a:t>What is that?</a:t>
            </a:r>
            <a:endParaRPr lang="bg-BG" dirty="0"/>
          </a:p>
        </p:txBody>
      </p:sp>
    </p:spTree>
    <p:extLst>
      <p:ext uri="{BB962C8B-B14F-4D97-AF65-F5344CB8AC3E}">
        <p14:creationId xmlns="" xmlns:p14="http://schemas.microsoft.com/office/powerpoint/2010/main" val="681105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559" y="723441"/>
            <a:ext cx="8774439" cy="5378155"/>
          </a:xfrm>
        </p:spPr>
        <p:txBody>
          <a:bodyPr/>
          <a:lstStyle/>
          <a:p>
            <a:pPr>
              <a:buNone/>
            </a:pPr>
            <a:r>
              <a:rPr lang="en-US" sz="4000" dirty="0" smtClean="0"/>
              <a:t>PJS 2.0 is an online platform for:</a:t>
            </a:r>
          </a:p>
          <a:p>
            <a:pPr lvl="2"/>
            <a:r>
              <a:rPr lang="en-US" sz="3600" dirty="0" smtClean="0"/>
              <a:t> Authoring </a:t>
            </a:r>
            <a:r>
              <a:rPr lang="en-US" dirty="0" smtClean="0"/>
              <a:t>via</a:t>
            </a:r>
            <a:r>
              <a:rPr lang="en-US" sz="3200" dirty="0" smtClean="0"/>
              <a:t> Pensoft Writing Tool (PWT)</a:t>
            </a:r>
            <a:endParaRPr lang="en-US" sz="3600" dirty="0" smtClean="0"/>
          </a:p>
          <a:p>
            <a:pPr lvl="2"/>
            <a:r>
              <a:rPr lang="en-US" sz="3600" dirty="0" smtClean="0"/>
              <a:t> Peer-review</a:t>
            </a:r>
          </a:p>
          <a:p>
            <a:pPr lvl="2"/>
            <a:r>
              <a:rPr lang="en-US" sz="3600" dirty="0" smtClean="0"/>
              <a:t> Editing</a:t>
            </a:r>
          </a:p>
          <a:p>
            <a:pPr lvl="2"/>
            <a:r>
              <a:rPr lang="en-US" sz="3600" dirty="0" smtClean="0"/>
              <a:t> Publishing</a:t>
            </a:r>
          </a:p>
          <a:p>
            <a:pPr lvl="2"/>
            <a:r>
              <a:rPr lang="en-US" sz="3600" dirty="0" smtClean="0"/>
              <a:t> Dissemination</a:t>
            </a:r>
            <a:endParaRPr lang="en-US" sz="4000" dirty="0"/>
          </a:p>
          <a:p>
            <a:pPr marL="914400" lvl="2" indent="0">
              <a:buNone/>
            </a:pPr>
            <a:r>
              <a:rPr lang="en-US" sz="4000" dirty="0" smtClean="0"/>
              <a:t>of scientific papers</a:t>
            </a:r>
            <a:endParaRPr lang="bg-BG" dirty="0"/>
          </a:p>
        </p:txBody>
      </p:sp>
    </p:spTree>
    <p:extLst>
      <p:ext uri="{BB962C8B-B14F-4D97-AF65-F5344CB8AC3E}">
        <p14:creationId xmlns="" xmlns:p14="http://schemas.microsoft.com/office/powerpoint/2010/main" val="826317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09" y="2210352"/>
            <a:ext cx="7772400" cy="1362075"/>
          </a:xfrm>
        </p:spPr>
        <p:txBody>
          <a:bodyPr/>
          <a:lstStyle/>
          <a:p>
            <a:pPr algn="ctr"/>
            <a:r>
              <a:rPr lang="en-US" dirty="0" smtClean="0"/>
              <a:t>Reviewers types</a:t>
            </a:r>
            <a:br>
              <a:rPr lang="en-US" dirty="0" smtClean="0"/>
            </a:br>
            <a:r>
              <a:rPr lang="en-US" dirty="0" smtClean="0"/>
              <a:t> in </a:t>
            </a:r>
            <a:r>
              <a:rPr lang="en-US" dirty="0" err="1" smtClean="0"/>
              <a:t>pjs</a:t>
            </a:r>
            <a:r>
              <a:rPr lang="en-US" dirty="0" smtClean="0"/>
              <a:t> 2.0</a:t>
            </a:r>
            <a:endParaRPr lang="bg-BG" dirty="0"/>
          </a:p>
        </p:txBody>
      </p:sp>
    </p:spTree>
    <p:extLst>
      <p:ext uri="{BB962C8B-B14F-4D97-AF65-F5344CB8AC3E}">
        <p14:creationId xmlns="" xmlns:p14="http://schemas.microsoft.com/office/powerpoint/2010/main" val="309133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Nominated </a:t>
            </a:r>
            <a:r>
              <a:rPr lang="en-US" dirty="0" smtClean="0"/>
              <a:t>reviewers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Receives a formal request (c</a:t>
            </a:r>
            <a:r>
              <a:rPr lang="en-US" sz="3200" dirty="0" smtClean="0"/>
              <a:t>ancelled if not responded to with N days)</a:t>
            </a:r>
          </a:p>
          <a:p>
            <a:r>
              <a:rPr lang="en-US" sz="3600" dirty="0" smtClean="0"/>
              <a:t>Expected to submit a thorough review</a:t>
            </a:r>
          </a:p>
          <a:p>
            <a:r>
              <a:rPr lang="en-US" sz="3600" dirty="0" smtClean="0"/>
              <a:t>Can edit and comment online</a:t>
            </a:r>
          </a:p>
          <a:p>
            <a:r>
              <a:rPr lang="en-US" sz="3600" dirty="0" smtClean="0"/>
              <a:t>Has an individual due-date</a:t>
            </a:r>
          </a:p>
          <a:p>
            <a:r>
              <a:rPr lang="en-US" sz="3600" dirty="0" smtClean="0"/>
              <a:t>Reminded via email if late</a:t>
            </a:r>
          </a:p>
          <a:p>
            <a:endParaRPr lang="bg-BG" sz="3600" dirty="0"/>
          </a:p>
        </p:txBody>
      </p:sp>
    </p:spTree>
    <p:extLst>
      <p:ext uri="{BB962C8B-B14F-4D97-AF65-F5344CB8AC3E}">
        <p14:creationId xmlns="" xmlns:p14="http://schemas.microsoft.com/office/powerpoint/2010/main" val="1840574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Panel reviewers</a:t>
            </a:r>
          </a:p>
        </p:txBody>
      </p:sp>
      <p:sp>
        <p:nvSpPr>
          <p:cNvPr id="3" name="Content Placeholder 2"/>
          <p:cNvSpPr>
            <a:spLocks noGrp="1"/>
          </p:cNvSpPr>
          <p:nvPr>
            <p:ph idx="1"/>
          </p:nvPr>
        </p:nvSpPr>
        <p:spPr>
          <a:xfrm>
            <a:off x="369561" y="1260153"/>
            <a:ext cx="8774439" cy="5378155"/>
          </a:xfrm>
        </p:spPr>
        <p:txBody>
          <a:bodyPr>
            <a:normAutofit/>
          </a:bodyPr>
          <a:lstStyle/>
          <a:p>
            <a:r>
              <a:rPr lang="en-US" sz="3600" dirty="0" smtClean="0"/>
              <a:t>Receive a notification (</a:t>
            </a:r>
            <a:r>
              <a:rPr lang="en-US" sz="3200" dirty="0" smtClean="0"/>
              <a:t>NO obligation is taken up or implied)</a:t>
            </a:r>
          </a:p>
          <a:p>
            <a:r>
              <a:rPr lang="en-US" sz="3600" dirty="0" smtClean="0"/>
              <a:t>Encouraged to submit a review</a:t>
            </a:r>
          </a:p>
          <a:p>
            <a:r>
              <a:rPr lang="en-US" sz="3600" dirty="0" smtClean="0"/>
              <a:t>Can comment</a:t>
            </a:r>
          </a:p>
          <a:p>
            <a:r>
              <a:rPr lang="en-US" sz="3600" dirty="0" smtClean="0"/>
              <a:t>Have a common due-date</a:t>
            </a:r>
          </a:p>
          <a:p>
            <a:r>
              <a:rPr lang="en-US" sz="3600" dirty="0" smtClean="0"/>
              <a:t>Can’t work on manuscript after due-date</a:t>
            </a:r>
          </a:p>
          <a:p>
            <a:r>
              <a:rPr lang="en-US" sz="3600" dirty="0" smtClean="0"/>
              <a:t>Not reminded via email</a:t>
            </a:r>
            <a:endParaRPr lang="bg-BG" sz="3600" dirty="0"/>
          </a:p>
        </p:txBody>
      </p:sp>
    </p:spTree>
    <p:extLst>
      <p:ext uri="{BB962C8B-B14F-4D97-AF65-F5344CB8AC3E}">
        <p14:creationId xmlns="" xmlns:p14="http://schemas.microsoft.com/office/powerpoint/2010/main" val="3079251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chemeClr val="tx1"/>
                </a:solidFill>
              </a:rPr>
              <a:t>Review processes in PJS 2.0</a:t>
            </a:r>
            <a:endParaRPr lang="bg-BG"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393610552"/>
              </p:ext>
            </p:extLst>
          </p:nvPr>
        </p:nvGraphicFramePr>
        <p:xfrm>
          <a:off x="409644" y="1012135"/>
          <a:ext cx="8404225" cy="537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74033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0"/>
            <a:ext cx="8229600" cy="1143000"/>
          </a:xfrm>
        </p:spPr>
        <p:txBody>
          <a:bodyPr/>
          <a:lstStyle/>
          <a:p>
            <a:r>
              <a:rPr lang="en-US" sz="4000" dirty="0" smtClean="0">
                <a:solidFill>
                  <a:schemeClr val="tx1"/>
                </a:solidFill>
              </a:rPr>
              <a:t>Review processes in PJS 2.0</a:t>
            </a:r>
            <a:endParaRPr lang="bg-BG"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688744637"/>
              </p:ext>
            </p:extLst>
          </p:nvPr>
        </p:nvGraphicFramePr>
        <p:xfrm>
          <a:off x="499096" y="1270552"/>
          <a:ext cx="8404225" cy="537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07381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chemeClr val="tx1"/>
                </a:solidFill>
              </a:rPr>
              <a:t>Review processes in PJS 2.0</a:t>
            </a:r>
            <a:endParaRPr lang="bg-BG"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689280932"/>
              </p:ext>
            </p:extLst>
          </p:nvPr>
        </p:nvGraphicFramePr>
        <p:xfrm>
          <a:off x="399705" y="1061830"/>
          <a:ext cx="8404225" cy="537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3743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22" descr="zoobankLogo"/>
          <p:cNvPicPr>
            <a:picLocks noChangeAspect="1" noChangeArrowheads="1"/>
          </p:cNvPicPr>
          <p:nvPr/>
        </p:nvPicPr>
        <p:blipFill>
          <a:blip r:embed="rId2" cstate="print"/>
          <a:srcRect/>
          <a:stretch>
            <a:fillRect/>
          </a:stretch>
        </p:blipFill>
        <p:spPr bwMode="auto">
          <a:xfrm>
            <a:off x="5424488" y="703263"/>
            <a:ext cx="3527425" cy="771525"/>
          </a:xfrm>
          <a:prstGeom prst="rect">
            <a:avLst/>
          </a:prstGeom>
          <a:noFill/>
          <a:ln w="9525" algn="ctr">
            <a:solidFill>
              <a:schemeClr val="tx1"/>
            </a:solidFill>
            <a:miter lim="800000"/>
            <a:headEnd/>
            <a:tailEnd/>
          </a:ln>
        </p:spPr>
      </p:pic>
      <p:pic>
        <p:nvPicPr>
          <p:cNvPr id="144389" name="Picture 2" descr="gbif_05"/>
          <p:cNvPicPr>
            <a:picLocks noChangeAspect="1" noChangeArrowheads="1"/>
          </p:cNvPicPr>
          <p:nvPr/>
        </p:nvPicPr>
        <p:blipFill>
          <a:blip r:embed="rId3" cstate="print"/>
          <a:srcRect/>
          <a:stretch>
            <a:fillRect/>
          </a:stretch>
        </p:blipFill>
        <p:spPr bwMode="auto">
          <a:xfrm>
            <a:off x="5457825" y="5387975"/>
            <a:ext cx="2365375" cy="1287463"/>
          </a:xfrm>
          <a:prstGeom prst="rect">
            <a:avLst/>
          </a:prstGeom>
          <a:noFill/>
          <a:ln w="9525" algn="ctr">
            <a:solidFill>
              <a:schemeClr val="tx1"/>
            </a:solidFill>
            <a:miter lim="800000"/>
            <a:headEnd/>
            <a:tailEnd/>
          </a:ln>
        </p:spPr>
      </p:pic>
      <p:pic>
        <p:nvPicPr>
          <p:cNvPr id="144392" name="Picture 21" descr="EOL_Brochure 3.jpg"/>
          <p:cNvPicPr>
            <a:picLocks noChangeAspect="1"/>
          </p:cNvPicPr>
          <p:nvPr/>
        </p:nvPicPr>
        <p:blipFill>
          <a:blip r:embed="rId4" cstate="print"/>
          <a:srcRect/>
          <a:stretch>
            <a:fillRect/>
          </a:stretch>
        </p:blipFill>
        <p:spPr bwMode="auto">
          <a:xfrm>
            <a:off x="5427663" y="2246313"/>
            <a:ext cx="2409825" cy="1541462"/>
          </a:xfrm>
          <a:prstGeom prst="rect">
            <a:avLst/>
          </a:prstGeom>
          <a:noFill/>
          <a:ln w="9525">
            <a:noFill/>
            <a:miter lim="800000"/>
            <a:headEnd/>
            <a:tailEnd/>
          </a:ln>
        </p:spPr>
      </p:pic>
      <p:sp>
        <p:nvSpPr>
          <p:cNvPr id="144395" name="Text Box 37"/>
          <p:cNvSpPr txBox="1">
            <a:spLocks noChangeArrowheads="1"/>
          </p:cNvSpPr>
          <p:nvPr/>
        </p:nvSpPr>
        <p:spPr bwMode="auto">
          <a:xfrm>
            <a:off x="250825" y="60325"/>
            <a:ext cx="8893175" cy="1089529"/>
          </a:xfrm>
          <a:prstGeom prst="rect">
            <a:avLst/>
          </a:prstGeom>
          <a:noFill/>
          <a:ln w="9525">
            <a:noFill/>
            <a:miter lim="800000"/>
            <a:headEnd/>
            <a:tailEnd/>
          </a:ln>
        </p:spPr>
        <p:txBody>
          <a:bodyPr>
            <a:spAutoFit/>
          </a:bodyPr>
          <a:lstStyle/>
          <a:p>
            <a:pPr>
              <a:lnSpc>
                <a:spcPct val="90000"/>
              </a:lnSpc>
              <a:defRPr/>
            </a:pPr>
            <a:r>
              <a:rPr lang="en-US" sz="3600" b="1" dirty="0" smtClean="0">
                <a:latin typeface="+mj-lt"/>
              </a:rPr>
              <a:t>Advanced open access publishing – what does it mean?</a:t>
            </a:r>
            <a:endParaRPr lang="en-US" sz="3600" b="1" dirty="0">
              <a:solidFill>
                <a:srgbClr val="000000"/>
              </a:solidFill>
              <a:latin typeface="+mj-lt"/>
            </a:endParaRPr>
          </a:p>
        </p:txBody>
      </p:sp>
      <p:pic>
        <p:nvPicPr>
          <p:cNvPr id="144396" name="Picture 5" descr="morphbank2"/>
          <p:cNvPicPr>
            <a:picLocks noChangeAspect="1" noChangeArrowheads="1"/>
          </p:cNvPicPr>
          <p:nvPr/>
        </p:nvPicPr>
        <p:blipFill>
          <a:blip r:embed="rId5" cstate="print"/>
          <a:srcRect/>
          <a:stretch>
            <a:fillRect/>
          </a:stretch>
        </p:blipFill>
        <p:spPr bwMode="auto">
          <a:xfrm>
            <a:off x="5443538" y="3862388"/>
            <a:ext cx="3508375" cy="1104900"/>
          </a:xfrm>
          <a:prstGeom prst="rect">
            <a:avLst/>
          </a:prstGeom>
          <a:noFill/>
          <a:ln w="9525">
            <a:solidFill>
              <a:schemeClr val="tx1"/>
            </a:solidFill>
            <a:miter lim="800000"/>
            <a:headEnd/>
            <a:tailEnd/>
          </a:ln>
        </p:spPr>
      </p:pic>
      <p:pic>
        <p:nvPicPr>
          <p:cNvPr id="144397" name="Picture 13" descr="googleearth"/>
          <p:cNvPicPr>
            <a:picLocks noChangeAspect="1" noChangeArrowheads="1"/>
          </p:cNvPicPr>
          <p:nvPr/>
        </p:nvPicPr>
        <p:blipFill>
          <a:blip r:embed="rId6" cstate="print"/>
          <a:srcRect/>
          <a:stretch>
            <a:fillRect/>
          </a:stretch>
        </p:blipFill>
        <p:spPr bwMode="auto">
          <a:xfrm>
            <a:off x="6897688" y="4911725"/>
            <a:ext cx="1943100" cy="1457325"/>
          </a:xfrm>
          <a:prstGeom prst="rect">
            <a:avLst/>
          </a:prstGeom>
          <a:noFill/>
          <a:ln w="9525">
            <a:noFill/>
            <a:miter lim="800000"/>
            <a:headEnd/>
            <a:tailEnd/>
          </a:ln>
        </p:spPr>
      </p:pic>
      <p:grpSp>
        <p:nvGrpSpPr>
          <p:cNvPr id="2" name="Group 27"/>
          <p:cNvGrpSpPr>
            <a:grpSpLocks/>
          </p:cNvGrpSpPr>
          <p:nvPr/>
        </p:nvGrpSpPr>
        <p:grpSpPr bwMode="auto">
          <a:xfrm>
            <a:off x="3873500" y="2741613"/>
            <a:ext cx="1546225" cy="3476625"/>
            <a:chOff x="2440" y="1727"/>
            <a:chExt cx="974" cy="2190"/>
          </a:xfrm>
        </p:grpSpPr>
        <p:sp>
          <p:nvSpPr>
            <p:cNvPr id="7191" name="Line 16"/>
            <p:cNvSpPr>
              <a:spLocks noChangeShapeType="1"/>
            </p:cNvSpPr>
            <p:nvPr/>
          </p:nvSpPr>
          <p:spPr bwMode="auto">
            <a:xfrm>
              <a:off x="2504" y="1946"/>
              <a:ext cx="764" cy="0"/>
            </a:xfrm>
            <a:prstGeom prst="line">
              <a:avLst/>
            </a:prstGeom>
            <a:noFill/>
            <a:ln w="76200">
              <a:solidFill>
                <a:schemeClr val="tx1"/>
              </a:solidFill>
              <a:round/>
              <a:headEnd/>
              <a:tailEnd type="triangle" w="med" len="med"/>
            </a:ln>
          </p:spPr>
          <p:txBody>
            <a:bodyPr/>
            <a:lstStyle/>
            <a:p>
              <a:endParaRPr lang="bg-BG"/>
            </a:p>
          </p:txBody>
        </p:sp>
        <p:sp>
          <p:nvSpPr>
            <p:cNvPr id="7192" name="Text Box 17"/>
            <p:cNvSpPr txBox="1">
              <a:spLocks noChangeArrowheads="1"/>
            </p:cNvSpPr>
            <p:nvPr/>
          </p:nvSpPr>
          <p:spPr bwMode="auto">
            <a:xfrm>
              <a:off x="2440" y="1727"/>
              <a:ext cx="974" cy="194"/>
            </a:xfrm>
            <a:prstGeom prst="rect">
              <a:avLst/>
            </a:prstGeom>
            <a:noFill/>
            <a:ln w="9525">
              <a:noFill/>
              <a:miter lim="800000"/>
              <a:headEnd/>
              <a:tailEnd/>
            </a:ln>
          </p:spPr>
          <p:txBody>
            <a:bodyPr>
              <a:spAutoFit/>
            </a:bodyPr>
            <a:lstStyle/>
            <a:p>
              <a:r>
                <a:rPr lang="en-US" sz="1400" b="1"/>
                <a:t>Descriptions</a:t>
              </a:r>
            </a:p>
          </p:txBody>
        </p:sp>
        <p:sp>
          <p:nvSpPr>
            <p:cNvPr id="7193" name="Line 18"/>
            <p:cNvSpPr>
              <a:spLocks noChangeShapeType="1"/>
            </p:cNvSpPr>
            <p:nvPr/>
          </p:nvSpPr>
          <p:spPr bwMode="auto">
            <a:xfrm flipV="1">
              <a:off x="2493" y="2788"/>
              <a:ext cx="844" cy="6"/>
            </a:xfrm>
            <a:prstGeom prst="line">
              <a:avLst/>
            </a:prstGeom>
            <a:noFill/>
            <a:ln w="76200">
              <a:solidFill>
                <a:schemeClr val="tx1"/>
              </a:solidFill>
              <a:round/>
              <a:headEnd/>
              <a:tailEnd type="triangle" w="med" len="med"/>
            </a:ln>
          </p:spPr>
          <p:txBody>
            <a:bodyPr/>
            <a:lstStyle/>
            <a:p>
              <a:endParaRPr lang="bg-BG"/>
            </a:p>
          </p:txBody>
        </p:sp>
        <p:sp>
          <p:nvSpPr>
            <p:cNvPr id="7194" name="Text Box 19"/>
            <p:cNvSpPr txBox="1">
              <a:spLocks noChangeArrowheads="1"/>
            </p:cNvSpPr>
            <p:nvPr/>
          </p:nvSpPr>
          <p:spPr bwMode="auto">
            <a:xfrm>
              <a:off x="2649" y="2507"/>
              <a:ext cx="712" cy="194"/>
            </a:xfrm>
            <a:prstGeom prst="rect">
              <a:avLst/>
            </a:prstGeom>
            <a:noFill/>
            <a:ln w="9525">
              <a:noFill/>
              <a:miter lim="800000"/>
              <a:headEnd/>
              <a:tailEnd/>
            </a:ln>
          </p:spPr>
          <p:txBody>
            <a:bodyPr>
              <a:spAutoFit/>
            </a:bodyPr>
            <a:lstStyle/>
            <a:p>
              <a:r>
                <a:rPr lang="en-US" sz="1400" b="1"/>
                <a:t>Image</a:t>
              </a:r>
              <a:r>
                <a:rPr lang="bg-BG" sz="1400" b="1"/>
                <a:t>s</a:t>
              </a:r>
              <a:endParaRPr lang="en-US" sz="1400" b="1"/>
            </a:p>
          </p:txBody>
        </p:sp>
        <p:sp>
          <p:nvSpPr>
            <p:cNvPr id="7195" name="Line 20"/>
            <p:cNvSpPr>
              <a:spLocks noChangeShapeType="1"/>
            </p:cNvSpPr>
            <p:nvPr/>
          </p:nvSpPr>
          <p:spPr bwMode="auto">
            <a:xfrm>
              <a:off x="2614" y="3917"/>
              <a:ext cx="653" cy="0"/>
            </a:xfrm>
            <a:prstGeom prst="line">
              <a:avLst/>
            </a:prstGeom>
            <a:noFill/>
            <a:ln w="76200">
              <a:solidFill>
                <a:schemeClr val="tx1"/>
              </a:solidFill>
              <a:round/>
              <a:headEnd/>
              <a:tailEnd type="triangle" w="med" len="med"/>
            </a:ln>
          </p:spPr>
          <p:txBody>
            <a:bodyPr/>
            <a:lstStyle/>
            <a:p>
              <a:endParaRPr lang="bg-BG"/>
            </a:p>
          </p:txBody>
        </p:sp>
        <p:sp>
          <p:nvSpPr>
            <p:cNvPr id="7196" name="Text Box 21"/>
            <p:cNvSpPr txBox="1">
              <a:spLocks noChangeArrowheads="1"/>
            </p:cNvSpPr>
            <p:nvPr/>
          </p:nvSpPr>
          <p:spPr bwMode="auto">
            <a:xfrm>
              <a:off x="2589" y="3689"/>
              <a:ext cx="750" cy="165"/>
            </a:xfrm>
            <a:prstGeom prst="rect">
              <a:avLst/>
            </a:prstGeom>
            <a:noFill/>
            <a:ln w="9525">
              <a:noFill/>
              <a:miter lim="800000"/>
              <a:headEnd/>
              <a:tailEnd/>
            </a:ln>
          </p:spPr>
          <p:txBody>
            <a:bodyPr>
              <a:spAutoFit/>
            </a:bodyPr>
            <a:lstStyle/>
            <a:p>
              <a:r>
                <a:rPr lang="bg-BG" sz="1100" b="1"/>
                <a:t>Occurrences</a:t>
              </a:r>
              <a:endParaRPr lang="en-US" sz="1100" b="1"/>
            </a:p>
          </p:txBody>
        </p:sp>
      </p:grpSp>
      <p:grpSp>
        <p:nvGrpSpPr>
          <p:cNvPr id="3" name="Group 28"/>
          <p:cNvGrpSpPr>
            <a:grpSpLocks/>
          </p:cNvGrpSpPr>
          <p:nvPr/>
        </p:nvGrpSpPr>
        <p:grpSpPr bwMode="auto">
          <a:xfrm>
            <a:off x="3948113" y="1279525"/>
            <a:ext cx="1546225" cy="696913"/>
            <a:chOff x="2432" y="788"/>
            <a:chExt cx="974" cy="439"/>
          </a:xfrm>
        </p:grpSpPr>
        <p:sp>
          <p:nvSpPr>
            <p:cNvPr id="7188" name="Line 14"/>
            <p:cNvSpPr>
              <a:spLocks noChangeShapeType="1"/>
            </p:cNvSpPr>
            <p:nvPr/>
          </p:nvSpPr>
          <p:spPr bwMode="auto">
            <a:xfrm>
              <a:off x="2476" y="1014"/>
              <a:ext cx="685" cy="0"/>
            </a:xfrm>
            <a:prstGeom prst="line">
              <a:avLst/>
            </a:prstGeom>
            <a:noFill/>
            <a:ln w="76200">
              <a:solidFill>
                <a:schemeClr val="tx1"/>
              </a:solidFill>
              <a:round/>
              <a:headEnd/>
              <a:tailEnd type="triangle" w="med" len="med"/>
            </a:ln>
          </p:spPr>
          <p:txBody>
            <a:bodyPr/>
            <a:lstStyle/>
            <a:p>
              <a:endParaRPr lang="bg-BG"/>
            </a:p>
          </p:txBody>
        </p:sp>
        <p:sp>
          <p:nvSpPr>
            <p:cNvPr id="7189" name="Text Box 15"/>
            <p:cNvSpPr txBox="1">
              <a:spLocks noChangeArrowheads="1"/>
            </p:cNvSpPr>
            <p:nvPr/>
          </p:nvSpPr>
          <p:spPr bwMode="auto">
            <a:xfrm>
              <a:off x="2432" y="788"/>
              <a:ext cx="974" cy="184"/>
            </a:xfrm>
            <a:prstGeom prst="rect">
              <a:avLst/>
            </a:prstGeom>
            <a:noFill/>
            <a:ln w="9525">
              <a:noFill/>
              <a:miter lim="800000"/>
              <a:headEnd/>
              <a:tailEnd/>
            </a:ln>
          </p:spPr>
          <p:txBody>
            <a:bodyPr>
              <a:spAutoFit/>
            </a:bodyPr>
            <a:lstStyle/>
            <a:p>
              <a:r>
                <a:rPr lang="en-US" sz="1300" b="1"/>
                <a:t>Nomenclature</a:t>
              </a:r>
            </a:p>
          </p:txBody>
        </p:sp>
        <p:sp>
          <p:nvSpPr>
            <p:cNvPr id="7190" name="Text Box 22"/>
            <p:cNvSpPr txBox="1">
              <a:spLocks noChangeArrowheads="1"/>
            </p:cNvSpPr>
            <p:nvPr/>
          </p:nvSpPr>
          <p:spPr bwMode="auto">
            <a:xfrm>
              <a:off x="2563" y="1043"/>
              <a:ext cx="708" cy="184"/>
            </a:xfrm>
            <a:prstGeom prst="rect">
              <a:avLst/>
            </a:prstGeom>
            <a:noFill/>
            <a:ln w="9525">
              <a:noFill/>
              <a:miter lim="800000"/>
              <a:headEnd/>
              <a:tailEnd/>
            </a:ln>
          </p:spPr>
          <p:txBody>
            <a:bodyPr>
              <a:spAutoFit/>
            </a:bodyPr>
            <a:lstStyle/>
            <a:p>
              <a:r>
                <a:rPr lang="en-US" sz="1300" b="1"/>
                <a:t>Literature</a:t>
              </a:r>
            </a:p>
          </p:txBody>
        </p:sp>
      </p:grpSp>
      <p:pic>
        <p:nvPicPr>
          <p:cNvPr id="7178" name="Picture 23" descr="description"/>
          <p:cNvPicPr>
            <a:picLocks noChangeAspect="1" noChangeArrowheads="1"/>
          </p:cNvPicPr>
          <p:nvPr/>
        </p:nvPicPr>
        <p:blipFill>
          <a:blip r:embed="rId7" cstate="print"/>
          <a:srcRect/>
          <a:stretch>
            <a:fillRect/>
          </a:stretch>
        </p:blipFill>
        <p:spPr bwMode="auto">
          <a:xfrm>
            <a:off x="231775" y="2101850"/>
            <a:ext cx="3643313" cy="1092200"/>
          </a:xfrm>
          <a:prstGeom prst="rect">
            <a:avLst/>
          </a:prstGeom>
          <a:noFill/>
          <a:ln w="9525" algn="ctr">
            <a:solidFill>
              <a:schemeClr val="tx1"/>
            </a:solidFill>
            <a:miter lim="800000"/>
            <a:headEnd/>
            <a:tailEnd/>
          </a:ln>
        </p:spPr>
      </p:pic>
      <p:pic>
        <p:nvPicPr>
          <p:cNvPr id="7179" name="Picture 25" descr="AustraluticaAfricana"/>
          <p:cNvPicPr>
            <a:picLocks noChangeAspect="1" noChangeArrowheads="1"/>
          </p:cNvPicPr>
          <p:nvPr/>
        </p:nvPicPr>
        <p:blipFill>
          <a:blip r:embed="rId8" cstate="print"/>
          <a:srcRect/>
          <a:stretch>
            <a:fillRect/>
          </a:stretch>
        </p:blipFill>
        <p:spPr bwMode="auto">
          <a:xfrm>
            <a:off x="2030413" y="3521075"/>
            <a:ext cx="1865312" cy="1911350"/>
          </a:xfrm>
          <a:prstGeom prst="rect">
            <a:avLst/>
          </a:prstGeom>
          <a:noFill/>
          <a:ln w="9525" algn="ctr">
            <a:solidFill>
              <a:schemeClr val="tx1"/>
            </a:solidFill>
            <a:miter lim="800000"/>
            <a:headEnd/>
            <a:tailEnd/>
          </a:ln>
        </p:spPr>
      </p:pic>
      <p:pic>
        <p:nvPicPr>
          <p:cNvPr id="7180" name="Picture 26" descr="nomenclature"/>
          <p:cNvPicPr>
            <a:picLocks noChangeAspect="1" noChangeArrowheads="1"/>
          </p:cNvPicPr>
          <p:nvPr/>
        </p:nvPicPr>
        <p:blipFill>
          <a:blip r:embed="rId9" cstate="print"/>
          <a:srcRect/>
          <a:stretch>
            <a:fillRect/>
          </a:stretch>
        </p:blipFill>
        <p:spPr bwMode="auto">
          <a:xfrm>
            <a:off x="231775" y="1323975"/>
            <a:ext cx="3600450" cy="482600"/>
          </a:xfrm>
          <a:prstGeom prst="rect">
            <a:avLst/>
          </a:prstGeom>
          <a:noFill/>
          <a:ln w="9525" algn="ctr">
            <a:solidFill>
              <a:schemeClr val="tx1"/>
            </a:solidFill>
            <a:miter lim="800000"/>
            <a:headEnd/>
            <a:tailEnd/>
          </a:ln>
        </p:spPr>
      </p:pic>
      <p:pic>
        <p:nvPicPr>
          <p:cNvPr id="7181" name="Picture 27" descr="MatExe"/>
          <p:cNvPicPr>
            <a:picLocks noChangeAspect="1" noChangeArrowheads="1"/>
          </p:cNvPicPr>
          <p:nvPr/>
        </p:nvPicPr>
        <p:blipFill>
          <a:blip r:embed="rId10" cstate="print"/>
          <a:srcRect/>
          <a:stretch>
            <a:fillRect/>
          </a:stretch>
        </p:blipFill>
        <p:spPr bwMode="auto">
          <a:xfrm>
            <a:off x="238125" y="5741988"/>
            <a:ext cx="3678238" cy="674687"/>
          </a:xfrm>
          <a:prstGeom prst="rect">
            <a:avLst/>
          </a:prstGeom>
          <a:noFill/>
          <a:ln w="9525">
            <a:solidFill>
              <a:schemeClr val="tx1"/>
            </a:solidFill>
            <a:miter lim="800000"/>
            <a:headEnd/>
            <a:tailEnd/>
          </a:ln>
        </p:spPr>
      </p:pic>
      <p:pic>
        <p:nvPicPr>
          <p:cNvPr id="7182" name="Picture 40" descr="palp"/>
          <p:cNvPicPr>
            <a:picLocks noChangeAspect="1" noChangeArrowheads="1"/>
          </p:cNvPicPr>
          <p:nvPr/>
        </p:nvPicPr>
        <p:blipFill>
          <a:blip r:embed="rId11" cstate="print"/>
          <a:srcRect/>
          <a:stretch>
            <a:fillRect/>
          </a:stretch>
        </p:blipFill>
        <p:spPr bwMode="auto">
          <a:xfrm>
            <a:off x="231775" y="3522663"/>
            <a:ext cx="1714500" cy="1928812"/>
          </a:xfrm>
          <a:prstGeom prst="rect">
            <a:avLst/>
          </a:prstGeom>
          <a:noFill/>
          <a:ln w="9525">
            <a:noFill/>
            <a:miter lim="800000"/>
            <a:headEnd/>
            <a:tailEnd/>
          </a:ln>
        </p:spPr>
      </p:pic>
      <p:sp>
        <p:nvSpPr>
          <p:cNvPr id="35" name="Line 18"/>
          <p:cNvSpPr>
            <a:spLocks noChangeShapeType="1"/>
          </p:cNvSpPr>
          <p:nvPr/>
        </p:nvSpPr>
        <p:spPr bwMode="auto">
          <a:xfrm flipV="1">
            <a:off x="4005263" y="3449638"/>
            <a:ext cx="1290637" cy="509587"/>
          </a:xfrm>
          <a:prstGeom prst="line">
            <a:avLst/>
          </a:prstGeom>
          <a:noFill/>
          <a:ln w="76200">
            <a:solidFill>
              <a:schemeClr val="tx1"/>
            </a:solidFill>
            <a:round/>
            <a:headEnd/>
            <a:tailEnd type="triangle" w="med" len="med"/>
          </a:ln>
        </p:spPr>
        <p:txBody>
          <a:bodyPr/>
          <a:lstStyle/>
          <a:p>
            <a:endParaRPr lang="bg-BG"/>
          </a:p>
        </p:txBody>
      </p:sp>
      <p:pic>
        <p:nvPicPr>
          <p:cNvPr id="2050" name="Picture 2"/>
          <p:cNvPicPr>
            <a:picLocks noChangeAspect="1" noChangeArrowheads="1"/>
          </p:cNvPicPr>
          <p:nvPr/>
        </p:nvPicPr>
        <p:blipFill>
          <a:blip r:embed="rId12" cstate="print"/>
          <a:srcRect/>
          <a:stretch>
            <a:fillRect/>
          </a:stretch>
        </p:blipFill>
        <p:spPr bwMode="auto">
          <a:xfrm>
            <a:off x="5419725" y="1547813"/>
            <a:ext cx="3549650" cy="685800"/>
          </a:xfrm>
          <a:prstGeom prst="rect">
            <a:avLst/>
          </a:prstGeom>
          <a:noFill/>
          <a:ln w="9525">
            <a:noFill/>
            <a:miter lim="800000"/>
            <a:headEnd/>
            <a:tailEnd/>
          </a:ln>
        </p:spPr>
      </p:pic>
      <p:pic>
        <p:nvPicPr>
          <p:cNvPr id="36" name="Picture 2"/>
          <p:cNvPicPr>
            <a:picLocks noChangeAspect="1" noChangeArrowheads="1"/>
          </p:cNvPicPr>
          <p:nvPr/>
        </p:nvPicPr>
        <p:blipFill>
          <a:blip r:embed="rId13" cstate="print"/>
          <a:srcRect/>
          <a:stretch>
            <a:fillRect/>
          </a:stretch>
        </p:blipFill>
        <p:spPr bwMode="auto">
          <a:xfrm>
            <a:off x="7881938" y="2235200"/>
            <a:ext cx="1073150" cy="725488"/>
          </a:xfrm>
          <a:prstGeom prst="rect">
            <a:avLst/>
          </a:prstGeom>
          <a:noFill/>
          <a:ln w="9525">
            <a:noFill/>
            <a:miter lim="800000"/>
            <a:headEnd/>
            <a:tailEnd/>
          </a:ln>
        </p:spPr>
      </p:pic>
      <p:pic>
        <p:nvPicPr>
          <p:cNvPr id="37" name="Inhaltsplatzhalter 4" descr="Plazi_books.jpg"/>
          <p:cNvPicPr>
            <a:picLocks noChangeAspect="1"/>
          </p:cNvPicPr>
          <p:nvPr/>
        </p:nvPicPr>
        <p:blipFill>
          <a:blip r:embed="rId14" cstate="print"/>
          <a:srcRect/>
          <a:stretch>
            <a:fillRect/>
          </a:stretch>
        </p:blipFill>
        <p:spPr bwMode="auto">
          <a:xfrm>
            <a:off x="7905750" y="3043238"/>
            <a:ext cx="1074738" cy="715962"/>
          </a:xfrm>
          <a:prstGeom prst="rect">
            <a:avLst/>
          </a:prstGeom>
          <a:noFill/>
          <a:ln w="9525">
            <a:noFill/>
            <a:miter lim="800000"/>
            <a:headEnd/>
            <a:tailEnd/>
          </a:ln>
        </p:spPr>
      </p:pic>
      <p:sp>
        <p:nvSpPr>
          <p:cNvPr id="38" name="Rectangle 37"/>
          <p:cNvSpPr/>
          <p:nvPr/>
        </p:nvSpPr>
        <p:spPr>
          <a:xfrm>
            <a:off x="7891463" y="3086100"/>
            <a:ext cx="787400" cy="322263"/>
          </a:xfrm>
          <a:prstGeom prst="rect">
            <a:avLst/>
          </a:prstGeom>
        </p:spPr>
        <p:txBody>
          <a:bodyPr>
            <a:spAutoFit/>
          </a:bodyPr>
          <a:lstStyle/>
          <a:p>
            <a:pPr>
              <a:defRPr/>
            </a:pPr>
            <a:r>
              <a:rPr lang="bg-BG" b="1" dirty="0">
                <a:solidFill>
                  <a:schemeClr val="tx2">
                    <a:lumMod val="25000"/>
                  </a:schemeClr>
                </a:solidFill>
              </a:rPr>
              <a:t>Plazi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3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43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3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43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43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chemeClr val="tx1"/>
                </a:solidFill>
              </a:rPr>
              <a:t>Review processes in PJS 2.0</a:t>
            </a:r>
            <a:endParaRPr lang="bg-BG"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431270947"/>
              </p:ext>
            </p:extLst>
          </p:nvPr>
        </p:nvGraphicFramePr>
        <p:xfrm>
          <a:off x="389766" y="1200979"/>
          <a:ext cx="8404225" cy="537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59431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Feedback							</a:t>
            </a:r>
            <a:endParaRPr lang="bg-BG"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311603203"/>
              </p:ext>
            </p:extLst>
          </p:nvPr>
        </p:nvGraphicFramePr>
        <p:xfrm>
          <a:off x="369888" y="1161221"/>
          <a:ext cx="8404225" cy="537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6378184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531" y="1630018"/>
            <a:ext cx="8229600" cy="4525963"/>
          </a:xfrm>
        </p:spPr>
        <p:txBody>
          <a:bodyPr>
            <a:normAutofit fontScale="85000" lnSpcReduction="10000"/>
          </a:bodyPr>
          <a:lstStyle/>
          <a:p>
            <a:pPr>
              <a:lnSpc>
                <a:spcPct val="150000"/>
              </a:lnSpc>
              <a:buNone/>
            </a:pPr>
            <a:r>
              <a:rPr lang="en-US" sz="3600" dirty="0"/>
              <a:t>Upfront OR In-House markup </a:t>
            </a:r>
            <a:r>
              <a:rPr lang="en-US" sz="3600" dirty="0" smtClean="0"/>
              <a:t>?</a:t>
            </a:r>
            <a:endParaRPr lang="en-US" sz="3600" dirty="0"/>
          </a:p>
          <a:p>
            <a:pPr>
              <a:lnSpc>
                <a:spcPct val="150000"/>
              </a:lnSpc>
            </a:pPr>
            <a:r>
              <a:rPr lang="en-US" sz="3600" dirty="0"/>
              <a:t>We have </a:t>
            </a:r>
            <a:r>
              <a:rPr lang="en-US" sz="3600" dirty="0" smtClean="0"/>
              <a:t>both of them!</a:t>
            </a:r>
          </a:p>
          <a:p>
            <a:pPr lvl="2">
              <a:lnSpc>
                <a:spcPct val="150000"/>
              </a:lnSpc>
            </a:pPr>
            <a:r>
              <a:rPr lang="en-US" sz="3200" dirty="0" smtClean="0"/>
              <a:t>PJS 1.0 + PMT</a:t>
            </a:r>
          </a:p>
          <a:p>
            <a:pPr lvl="2">
              <a:lnSpc>
                <a:spcPct val="150000"/>
              </a:lnSpc>
            </a:pPr>
            <a:r>
              <a:rPr lang="en-US" sz="3200" dirty="0" smtClean="0"/>
              <a:t>PWT + PJS 2.0</a:t>
            </a:r>
          </a:p>
          <a:p>
            <a:pPr>
              <a:lnSpc>
                <a:spcPct val="150000"/>
              </a:lnSpc>
            </a:pPr>
            <a:r>
              <a:rPr lang="en-US" sz="3600" dirty="0" smtClean="0"/>
              <a:t>The journal decides which one to offer</a:t>
            </a:r>
          </a:p>
          <a:p>
            <a:pPr>
              <a:lnSpc>
                <a:spcPct val="150000"/>
              </a:lnSpc>
            </a:pPr>
            <a:r>
              <a:rPr lang="en-US" sz="3600" dirty="0" smtClean="0"/>
              <a:t>Then the authors choose</a:t>
            </a:r>
          </a:p>
          <a:p>
            <a:pPr>
              <a:lnSpc>
                <a:spcPct val="150000"/>
              </a:lnSpc>
              <a:buNone/>
            </a:pPr>
            <a:endParaRPr lang="en-US" sz="3600" dirty="0"/>
          </a:p>
        </p:txBody>
      </p:sp>
      <p:sp>
        <p:nvSpPr>
          <p:cNvPr id="4" name="Rectangle 3"/>
          <p:cNvSpPr/>
          <p:nvPr/>
        </p:nvSpPr>
        <p:spPr>
          <a:xfrm>
            <a:off x="2999075" y="335375"/>
            <a:ext cx="3379451" cy="923330"/>
          </a:xfrm>
          <a:prstGeom prst="rect">
            <a:avLst/>
          </a:prstGeom>
        </p:spPr>
        <p:txBody>
          <a:bodyPr wrap="none">
            <a:spAutoFit/>
          </a:bodyPr>
          <a:lstStyle/>
          <a:p>
            <a:r>
              <a:rPr lang="en-US" sz="5400" dirty="0" smtClean="0"/>
              <a:t>Markup ?</a:t>
            </a:r>
            <a:endParaRPr lang="bg-BG" sz="5400" dirty="0"/>
          </a:p>
        </p:txBody>
      </p:sp>
    </p:spTree>
    <p:extLst>
      <p:ext uri="{BB962C8B-B14F-4D97-AF65-F5344CB8AC3E}">
        <p14:creationId xmlns="" xmlns:p14="http://schemas.microsoft.com/office/powerpoint/2010/main" val="23941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What formats does PJS 2.0 use?</a:t>
            </a:r>
            <a:endParaRPr lang="bg-BG" sz="4000" dirty="0">
              <a:solidFill>
                <a:schemeClr val="tx1"/>
              </a:solidFill>
            </a:endParaRPr>
          </a:p>
        </p:txBody>
      </p:sp>
      <p:sp>
        <p:nvSpPr>
          <p:cNvPr id="3" name="Content Placeholder 2"/>
          <p:cNvSpPr>
            <a:spLocks noGrp="1"/>
          </p:cNvSpPr>
          <p:nvPr>
            <p:ph idx="1"/>
          </p:nvPr>
        </p:nvSpPr>
        <p:spPr>
          <a:xfrm>
            <a:off x="528586" y="1439058"/>
            <a:ext cx="8404880" cy="5956328"/>
          </a:xfrm>
        </p:spPr>
        <p:txBody>
          <a:bodyPr>
            <a:normAutofit/>
          </a:bodyPr>
          <a:lstStyle/>
          <a:p>
            <a:r>
              <a:rPr lang="en-US" sz="3600" dirty="0" smtClean="0"/>
              <a:t>XML in</a:t>
            </a:r>
          </a:p>
          <a:p>
            <a:r>
              <a:rPr lang="en-US" sz="3600" dirty="0" smtClean="0"/>
              <a:t>XML out</a:t>
            </a:r>
          </a:p>
          <a:p>
            <a:r>
              <a:rPr lang="en-US" sz="3600" dirty="0" smtClean="0"/>
              <a:t>XML throughout</a:t>
            </a:r>
          </a:p>
          <a:p>
            <a:r>
              <a:rPr lang="en-US" sz="3600" dirty="0" smtClean="0"/>
              <a:t>The humans never see it!</a:t>
            </a:r>
          </a:p>
          <a:p>
            <a:r>
              <a:rPr lang="en-US" sz="3600" dirty="0" smtClean="0"/>
              <a:t>They read the web page</a:t>
            </a:r>
          </a:p>
          <a:p>
            <a:r>
              <a:rPr lang="en-US" sz="3600" dirty="0" smtClean="0"/>
              <a:t>or download the PDF</a:t>
            </a:r>
          </a:p>
        </p:txBody>
      </p:sp>
    </p:spTree>
    <p:extLst>
      <p:ext uri="{BB962C8B-B14F-4D97-AF65-F5344CB8AC3E}">
        <p14:creationId xmlns="" xmlns:p14="http://schemas.microsoft.com/office/powerpoint/2010/main" val="1228303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Just to make this very clear</a:t>
            </a:r>
            <a:endParaRPr lang="bg-BG" dirty="0">
              <a:solidFill>
                <a:schemeClr val="tx1"/>
              </a:solidFill>
            </a:endParaRPr>
          </a:p>
        </p:txBody>
      </p:sp>
      <p:sp>
        <p:nvSpPr>
          <p:cNvPr id="3" name="Content Placeholder 2"/>
          <p:cNvSpPr>
            <a:spLocks noGrp="1"/>
          </p:cNvSpPr>
          <p:nvPr>
            <p:ph idx="1"/>
          </p:nvPr>
        </p:nvSpPr>
        <p:spPr>
          <a:xfrm>
            <a:off x="567967" y="1396302"/>
            <a:ext cx="8404880" cy="3425864"/>
          </a:xfrm>
        </p:spPr>
        <p:txBody>
          <a:bodyPr>
            <a:normAutofit fontScale="92500" lnSpcReduction="10000"/>
          </a:bodyPr>
          <a:lstStyle/>
          <a:p>
            <a:pPr>
              <a:lnSpc>
                <a:spcPct val="220000"/>
              </a:lnSpc>
            </a:pPr>
            <a:r>
              <a:rPr lang="en-US" sz="3500" dirty="0"/>
              <a:t>Author DO NOT DO markup in PWT! </a:t>
            </a:r>
            <a:endParaRPr lang="en-US" sz="3500" dirty="0" smtClean="0"/>
          </a:p>
          <a:p>
            <a:pPr>
              <a:lnSpc>
                <a:spcPct val="220000"/>
              </a:lnSpc>
            </a:pPr>
            <a:r>
              <a:rPr lang="en-US" sz="3500" dirty="0" smtClean="0"/>
              <a:t>They </a:t>
            </a:r>
            <a:r>
              <a:rPr lang="en-US" sz="3500" dirty="0"/>
              <a:t>just write their </a:t>
            </a:r>
            <a:r>
              <a:rPr lang="en-US" sz="3500" dirty="0" smtClean="0"/>
              <a:t>manuscripts</a:t>
            </a:r>
          </a:p>
          <a:p>
            <a:pPr>
              <a:lnSpc>
                <a:spcPct val="220000"/>
              </a:lnSpc>
            </a:pPr>
            <a:r>
              <a:rPr lang="en-US" sz="3500" dirty="0" smtClean="0"/>
              <a:t>The </a:t>
            </a:r>
            <a:r>
              <a:rPr lang="en-US" sz="3500" dirty="0"/>
              <a:t>PWT DOES the markup for </a:t>
            </a:r>
            <a:r>
              <a:rPr lang="en-US" sz="3500" dirty="0" smtClean="0"/>
              <a:t>them </a:t>
            </a:r>
            <a:endParaRPr lang="en-US" sz="3500" dirty="0"/>
          </a:p>
          <a:p>
            <a:pPr>
              <a:lnSpc>
                <a:spcPct val="220000"/>
              </a:lnSpc>
              <a:buNone/>
            </a:pPr>
            <a:endParaRPr lang="bg-BG" sz="3600" dirty="0"/>
          </a:p>
        </p:txBody>
      </p:sp>
    </p:spTree>
    <p:extLst>
      <p:ext uri="{BB962C8B-B14F-4D97-AF65-F5344CB8AC3E}">
        <p14:creationId xmlns="" xmlns:p14="http://schemas.microsoft.com/office/powerpoint/2010/main" val="2218742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55368"/>
            <a:ext cx="8229600" cy="1143000"/>
          </a:xfrm>
        </p:spPr>
        <p:txBody>
          <a:bodyPr/>
          <a:lstStyle/>
          <a:p>
            <a:r>
              <a:rPr lang="en-US" dirty="0" smtClean="0">
                <a:solidFill>
                  <a:schemeClr val="tx1"/>
                </a:solidFill>
              </a:rPr>
              <a:t>Benefits for authors</a:t>
            </a:r>
            <a:endParaRPr lang="bg-BG" dirty="0">
              <a:solidFill>
                <a:schemeClr val="tx1"/>
              </a:solidFill>
            </a:endParaRPr>
          </a:p>
        </p:txBody>
      </p:sp>
      <p:sp>
        <p:nvSpPr>
          <p:cNvPr id="3" name="Content Placeholder 2"/>
          <p:cNvSpPr>
            <a:spLocks noGrp="1"/>
          </p:cNvSpPr>
          <p:nvPr>
            <p:ph idx="1"/>
          </p:nvPr>
        </p:nvSpPr>
        <p:spPr>
          <a:xfrm>
            <a:off x="417443" y="1590261"/>
            <a:ext cx="8726557" cy="4525963"/>
          </a:xfrm>
        </p:spPr>
        <p:txBody>
          <a:bodyPr/>
          <a:lstStyle/>
          <a:p>
            <a:r>
              <a:rPr lang="en-US" sz="2800" dirty="0" smtClean="0"/>
              <a:t>All versions of the manuscript stored online</a:t>
            </a:r>
          </a:p>
          <a:p>
            <a:r>
              <a:rPr lang="en-US" sz="2800" dirty="0" smtClean="0"/>
              <a:t>Faster, better peer-reviews</a:t>
            </a:r>
          </a:p>
          <a:p>
            <a:r>
              <a:rPr lang="en-US" sz="2800" dirty="0" smtClean="0"/>
              <a:t>Can suggest reviewers</a:t>
            </a:r>
          </a:p>
          <a:p>
            <a:r>
              <a:rPr lang="en-US" sz="2800" dirty="0" smtClean="0"/>
              <a:t>No software to install, totally web based</a:t>
            </a:r>
          </a:p>
          <a:p>
            <a:r>
              <a:rPr lang="en-US" sz="2800" dirty="0" smtClean="0"/>
              <a:t>Article parts are marked-up, not trapped in a monolithic publication.</a:t>
            </a:r>
          </a:p>
          <a:p>
            <a:r>
              <a:rPr lang="en-US" sz="2800" dirty="0" smtClean="0"/>
              <a:t>Article parts are stored in appropriate worldwide databases</a:t>
            </a:r>
            <a:endParaRPr lang="bg-BG" sz="2800" dirty="0"/>
          </a:p>
        </p:txBody>
      </p:sp>
    </p:spTree>
    <p:extLst>
      <p:ext uri="{BB962C8B-B14F-4D97-AF65-F5344CB8AC3E}">
        <p14:creationId xmlns="" xmlns:p14="http://schemas.microsoft.com/office/powerpoint/2010/main" val="1026105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Benefits for reviewers</a:t>
            </a:r>
            <a:endParaRPr lang="bg-BG" dirty="0">
              <a:solidFill>
                <a:schemeClr val="tx1"/>
              </a:solidFill>
            </a:endParaRPr>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Easy on-line editing</a:t>
            </a:r>
          </a:p>
          <a:p>
            <a:r>
              <a:rPr lang="en-US" dirty="0" smtClean="0"/>
              <a:t>Credit for reviews – option to publish the review alongside the 	article</a:t>
            </a:r>
          </a:p>
          <a:p>
            <a:r>
              <a:rPr lang="en-US" dirty="0" smtClean="0"/>
              <a:t>Simplified interface, no nonsense dashboard, clear due dates</a:t>
            </a:r>
          </a:p>
          <a:p>
            <a:r>
              <a:rPr lang="en-US" dirty="0" smtClean="0"/>
              <a:t>Email reminders</a:t>
            </a:r>
            <a:endParaRPr lang="bg-BG" dirty="0"/>
          </a:p>
        </p:txBody>
      </p:sp>
    </p:spTree>
    <p:extLst>
      <p:ext uri="{BB962C8B-B14F-4D97-AF65-F5344CB8AC3E}">
        <p14:creationId xmlns="" xmlns:p14="http://schemas.microsoft.com/office/powerpoint/2010/main" val="1784769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0"/>
            <a:ext cx="8229600" cy="1143000"/>
          </a:xfrm>
        </p:spPr>
        <p:txBody>
          <a:bodyPr/>
          <a:lstStyle/>
          <a:p>
            <a:r>
              <a:rPr lang="en-US" dirty="0"/>
              <a:t>Benefits for journals</a:t>
            </a:r>
            <a:endParaRPr lang="bg-BG" dirty="0"/>
          </a:p>
        </p:txBody>
      </p:sp>
      <p:sp>
        <p:nvSpPr>
          <p:cNvPr id="3" name="Content Placeholder 2"/>
          <p:cNvSpPr>
            <a:spLocks noGrp="1"/>
          </p:cNvSpPr>
          <p:nvPr>
            <p:ph idx="1"/>
          </p:nvPr>
        </p:nvSpPr>
        <p:spPr>
          <a:xfrm>
            <a:off x="298174" y="1222512"/>
            <a:ext cx="8378687" cy="5247862"/>
          </a:xfrm>
        </p:spPr>
        <p:txBody>
          <a:bodyPr>
            <a:normAutofit fontScale="70000" lnSpcReduction="20000"/>
          </a:bodyPr>
          <a:lstStyle/>
          <a:p>
            <a:r>
              <a:rPr lang="en-US" sz="4400" dirty="0" smtClean="0"/>
              <a:t>Per journal settings for </a:t>
            </a:r>
          </a:p>
          <a:p>
            <a:pPr lvl="2"/>
            <a:r>
              <a:rPr lang="en-US" sz="3300" dirty="0" smtClean="0"/>
              <a:t>manuscript types</a:t>
            </a:r>
          </a:p>
          <a:p>
            <a:pPr lvl="2"/>
            <a:r>
              <a:rPr lang="en-US" sz="3300" dirty="0" smtClean="0"/>
              <a:t> review process types</a:t>
            </a:r>
          </a:p>
          <a:p>
            <a:pPr lvl="2"/>
            <a:r>
              <a:rPr lang="en-US" sz="3300" dirty="0" smtClean="0"/>
              <a:t>due dates</a:t>
            </a:r>
          </a:p>
          <a:p>
            <a:pPr lvl="2"/>
            <a:r>
              <a:rPr lang="en-US" sz="3300" dirty="0" smtClean="0"/>
              <a:t>file-based or/and web-based workflow</a:t>
            </a:r>
          </a:p>
          <a:p>
            <a:r>
              <a:rPr lang="en-US" sz="4400" dirty="0" smtClean="0"/>
              <a:t>United user (authors, reviewers, editors) base across the different journals. Journals benefit from each other.</a:t>
            </a:r>
          </a:p>
          <a:p>
            <a:r>
              <a:rPr lang="en-US" sz="4400" dirty="0" smtClean="0"/>
              <a:t>Frequently Asked Questions by society journals that want to move to advanced open access publishing</a:t>
            </a:r>
          </a:p>
          <a:p>
            <a:r>
              <a:rPr lang="en-US" sz="4400" dirty="0" smtClean="0"/>
              <a:t>http</a:t>
            </a:r>
            <a:r>
              <a:rPr lang="en-US" sz="4400" dirty="0"/>
              <a:t>://www.pensoft.net/FAQ-by-society-journals</a:t>
            </a:r>
          </a:p>
          <a:p>
            <a:pPr>
              <a:buNone/>
            </a:pPr>
            <a:endParaRPr lang="en-US" dirty="0" smtClean="0"/>
          </a:p>
          <a:p>
            <a:endParaRPr lang="en-US" dirty="0"/>
          </a:p>
          <a:p>
            <a:endParaRPr lang="bg-BG" dirty="0"/>
          </a:p>
        </p:txBody>
      </p:sp>
    </p:spTree>
    <p:extLst>
      <p:ext uri="{BB962C8B-B14F-4D97-AF65-F5344CB8AC3E}">
        <p14:creationId xmlns="" xmlns:p14="http://schemas.microsoft.com/office/powerpoint/2010/main" val="3451190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65" y="0"/>
            <a:ext cx="4979504" cy="854765"/>
          </a:xfrm>
        </p:spPr>
        <p:txBody>
          <a:bodyPr/>
          <a:lstStyle/>
          <a:p>
            <a:r>
              <a:rPr lang="en-US" sz="4000" dirty="0" smtClean="0"/>
              <a:t>Document flow</a:t>
            </a:r>
            <a:endParaRPr lang="bg-BG" sz="4000" dirty="0"/>
          </a:p>
        </p:txBody>
      </p:sp>
      <p:sp>
        <p:nvSpPr>
          <p:cNvPr id="8" name="TextBox 7"/>
          <p:cNvSpPr txBox="1"/>
          <p:nvPr/>
        </p:nvSpPr>
        <p:spPr>
          <a:xfrm>
            <a:off x="0" y="2639235"/>
            <a:ext cx="1445217" cy="1446550"/>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dirty="0" smtClean="0"/>
              <a:t>Author’s</a:t>
            </a:r>
          </a:p>
          <a:p>
            <a:r>
              <a:rPr lang="en-US" sz="2000" dirty="0" err="1" smtClean="0"/>
              <a:t>version</a:t>
            </a:r>
            <a:r>
              <a:rPr lang="en-US" sz="2000" strike="sngStrike" dirty="0" err="1" smtClean="0">
                <a:solidFill>
                  <a:srgbClr val="00B050"/>
                </a:solidFill>
              </a:rPr>
              <a:t>n</a:t>
            </a:r>
            <a:r>
              <a:rPr lang="en-US" sz="2000" dirty="0" smtClean="0"/>
              <a:t/>
            </a:r>
            <a:br>
              <a:rPr lang="en-US" sz="2000" dirty="0" smtClean="0"/>
            </a:br>
            <a:r>
              <a:rPr lang="en-US" sz="2400" dirty="0" smtClean="0"/>
              <a:t/>
            </a:r>
            <a:br>
              <a:rPr lang="en-US" sz="2400" dirty="0" smtClean="0"/>
            </a:br>
            <a:endParaRPr lang="bg-BG" sz="2400" dirty="0"/>
          </a:p>
        </p:txBody>
      </p:sp>
      <p:sp>
        <p:nvSpPr>
          <p:cNvPr id="9" name="TextBox 8"/>
          <p:cNvSpPr txBox="1"/>
          <p:nvPr/>
        </p:nvSpPr>
        <p:spPr>
          <a:xfrm>
            <a:off x="4147110" y="688252"/>
            <a:ext cx="1889185" cy="18158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800" dirty="0" smtClean="0"/>
              <a:t>Reviewer 1</a:t>
            </a:r>
          </a:p>
          <a:p>
            <a:r>
              <a:rPr lang="en-US" sz="2800" dirty="0" err="1" smtClean="0"/>
              <a:t>versionn</a:t>
            </a:r>
            <a:r>
              <a:rPr lang="en-US" sz="2800" dirty="0" smtClean="0"/>
              <a:t/>
            </a:r>
            <a:br>
              <a:rPr lang="en-US" sz="2800" dirty="0" smtClean="0"/>
            </a:br>
            <a:r>
              <a:rPr lang="en-US" sz="2800" dirty="0" smtClean="0"/>
              <a:t/>
            </a:r>
            <a:br>
              <a:rPr lang="en-US" sz="2800" dirty="0" smtClean="0"/>
            </a:br>
            <a:endParaRPr lang="bg-BG" sz="2800" dirty="0"/>
          </a:p>
        </p:txBody>
      </p:sp>
      <p:cxnSp>
        <p:nvCxnSpPr>
          <p:cNvPr id="4" name="Straight Arrow Connector 3"/>
          <p:cNvCxnSpPr>
            <a:stCxn id="8" idx="0"/>
            <a:endCxn id="9" idx="1"/>
          </p:cNvCxnSpPr>
          <p:nvPr/>
        </p:nvCxnSpPr>
        <p:spPr>
          <a:xfrm flipV="1">
            <a:off x="722609" y="1596193"/>
            <a:ext cx="3424501" cy="1043042"/>
          </a:xfrm>
          <a:prstGeom prst="straightConnector1">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4147109" y="4524128"/>
            <a:ext cx="1889185" cy="18158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800" dirty="0" smtClean="0"/>
              <a:t>Reviewer 2</a:t>
            </a:r>
          </a:p>
          <a:p>
            <a:r>
              <a:rPr lang="en-US" sz="2800" dirty="0" err="1" smtClean="0"/>
              <a:t>versionn</a:t>
            </a:r>
            <a:r>
              <a:rPr lang="en-US" sz="2800" dirty="0" smtClean="0"/>
              <a:t/>
            </a:r>
            <a:br>
              <a:rPr lang="en-US" sz="2800" dirty="0" smtClean="0"/>
            </a:br>
            <a:r>
              <a:rPr lang="en-US" sz="2800" dirty="0" smtClean="0"/>
              <a:t/>
            </a:r>
            <a:br>
              <a:rPr lang="en-US" sz="2800" dirty="0" smtClean="0"/>
            </a:br>
            <a:endParaRPr lang="bg-BG" sz="2800" dirty="0"/>
          </a:p>
        </p:txBody>
      </p:sp>
      <p:cxnSp>
        <p:nvCxnSpPr>
          <p:cNvPr id="12" name="Straight Arrow Connector 11"/>
          <p:cNvCxnSpPr>
            <a:stCxn id="8" idx="2"/>
            <a:endCxn id="11" idx="1"/>
          </p:cNvCxnSpPr>
          <p:nvPr/>
        </p:nvCxnSpPr>
        <p:spPr>
          <a:xfrm>
            <a:off x="722609" y="4085785"/>
            <a:ext cx="3424500" cy="1346284"/>
          </a:xfrm>
          <a:prstGeom prst="straightConnector1">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rot="21062682">
            <a:off x="2616178" y="1963239"/>
            <a:ext cx="627223" cy="369332"/>
          </a:xfrm>
          <a:prstGeom prst="rect">
            <a:avLst/>
          </a:prstGeom>
          <a:noFill/>
        </p:spPr>
        <p:txBody>
          <a:bodyPr wrap="none" rtlCol="0">
            <a:spAutoFit/>
          </a:bodyPr>
          <a:lstStyle/>
          <a:p>
            <a:r>
              <a:rPr lang="en-US" dirty="0" smtClean="0">
                <a:solidFill>
                  <a:schemeClr val="accent2">
                    <a:lumMod val="75000"/>
                  </a:schemeClr>
                </a:solidFill>
              </a:rPr>
              <a:t>copy</a:t>
            </a:r>
            <a:endParaRPr lang="bg-BG" dirty="0">
              <a:solidFill>
                <a:schemeClr val="accent2">
                  <a:lumMod val="75000"/>
                </a:schemeClr>
              </a:solidFill>
            </a:endParaRPr>
          </a:p>
        </p:txBody>
      </p:sp>
      <p:sp>
        <p:nvSpPr>
          <p:cNvPr id="25" name="TextBox 24"/>
          <p:cNvSpPr txBox="1"/>
          <p:nvPr/>
        </p:nvSpPr>
        <p:spPr>
          <a:xfrm rot="417972">
            <a:off x="2625859" y="4758928"/>
            <a:ext cx="627223" cy="369332"/>
          </a:xfrm>
          <a:prstGeom prst="rect">
            <a:avLst/>
          </a:prstGeom>
          <a:noFill/>
        </p:spPr>
        <p:txBody>
          <a:bodyPr wrap="none" rtlCol="0">
            <a:spAutoFit/>
          </a:bodyPr>
          <a:lstStyle/>
          <a:p>
            <a:r>
              <a:rPr lang="en-US" dirty="0" smtClean="0">
                <a:solidFill>
                  <a:schemeClr val="accent2">
                    <a:lumMod val="75000"/>
                  </a:schemeClr>
                </a:solidFill>
              </a:rPr>
              <a:t>copy</a:t>
            </a:r>
            <a:endParaRPr lang="bg-BG" dirty="0">
              <a:solidFill>
                <a:schemeClr val="accent2">
                  <a:lumMod val="75000"/>
                </a:schemeClr>
              </a:solidFill>
            </a:endParaRPr>
          </a:p>
        </p:txBody>
      </p:sp>
      <p:sp>
        <p:nvSpPr>
          <p:cNvPr id="29" name="TextBox 28"/>
          <p:cNvSpPr txBox="1"/>
          <p:nvPr/>
        </p:nvSpPr>
        <p:spPr>
          <a:xfrm>
            <a:off x="7254815" y="688252"/>
            <a:ext cx="1889185" cy="18158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800" dirty="0" smtClean="0"/>
              <a:t>Reviewer 1</a:t>
            </a:r>
          </a:p>
          <a:p>
            <a:r>
              <a:rPr lang="en-US" sz="2800" dirty="0" err="1" smtClean="0"/>
              <a:t>version</a:t>
            </a:r>
            <a:r>
              <a:rPr lang="en-US" sz="2800" strike="sngStrike" dirty="0" err="1" smtClean="0">
                <a:solidFill>
                  <a:srgbClr val="FF0000"/>
                </a:solidFill>
              </a:rPr>
              <a:t>n</a:t>
            </a:r>
            <a:r>
              <a:rPr lang="en-US" sz="2800" dirty="0" smtClean="0"/>
              <a:t/>
            </a:r>
            <a:br>
              <a:rPr lang="en-US" sz="2800" dirty="0" smtClean="0"/>
            </a:br>
            <a:r>
              <a:rPr lang="en-US" sz="2800" dirty="0" smtClean="0"/>
              <a:t/>
            </a:r>
            <a:br>
              <a:rPr lang="en-US" sz="2800" dirty="0" smtClean="0"/>
            </a:br>
            <a:endParaRPr lang="bg-BG" sz="2800" dirty="0"/>
          </a:p>
        </p:txBody>
      </p:sp>
      <p:sp>
        <p:nvSpPr>
          <p:cNvPr id="30" name="TextBox 29"/>
          <p:cNvSpPr txBox="1"/>
          <p:nvPr/>
        </p:nvSpPr>
        <p:spPr>
          <a:xfrm>
            <a:off x="7254814" y="4532350"/>
            <a:ext cx="1889185" cy="18158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800" dirty="0" smtClean="0"/>
              <a:t>Reviewer 2</a:t>
            </a:r>
          </a:p>
          <a:p>
            <a:r>
              <a:rPr lang="en-US" sz="2800" dirty="0" err="1" smtClean="0">
                <a:solidFill>
                  <a:srgbClr val="0000FF"/>
                </a:solidFill>
              </a:rPr>
              <a:t>V</a:t>
            </a:r>
            <a:r>
              <a:rPr lang="en-US" sz="2800" strike="sngStrike" dirty="0" err="1" smtClean="0">
                <a:solidFill>
                  <a:srgbClr val="0000FF"/>
                </a:solidFill>
              </a:rPr>
              <a:t>v</a:t>
            </a:r>
            <a:r>
              <a:rPr lang="en-US" sz="2800" dirty="0" err="1" smtClean="0"/>
              <a:t>ersionn</a:t>
            </a:r>
            <a:r>
              <a:rPr lang="en-US" sz="2800" dirty="0" smtClean="0"/>
              <a:t/>
            </a:r>
            <a:br>
              <a:rPr lang="en-US" sz="2800" dirty="0" smtClean="0"/>
            </a:br>
            <a:r>
              <a:rPr lang="en-US" sz="2800" dirty="0" smtClean="0"/>
              <a:t/>
            </a:r>
            <a:br>
              <a:rPr lang="en-US" sz="2800" dirty="0" smtClean="0"/>
            </a:br>
            <a:endParaRPr lang="bg-BG" sz="2800" dirty="0"/>
          </a:p>
        </p:txBody>
      </p:sp>
      <p:cxnSp>
        <p:nvCxnSpPr>
          <p:cNvPr id="32" name="Straight Arrow Connector 31"/>
          <p:cNvCxnSpPr>
            <a:stCxn id="9" idx="3"/>
            <a:endCxn id="29" idx="1"/>
          </p:cNvCxnSpPr>
          <p:nvPr/>
        </p:nvCxnSpPr>
        <p:spPr>
          <a:xfrm>
            <a:off x="6036295" y="1596193"/>
            <a:ext cx="1218520"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1" idx="3"/>
            <a:endCxn id="30" idx="1"/>
          </p:cNvCxnSpPr>
          <p:nvPr/>
        </p:nvCxnSpPr>
        <p:spPr>
          <a:xfrm>
            <a:off x="6036294" y="5432069"/>
            <a:ext cx="1218520" cy="822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369678" y="1219493"/>
            <a:ext cx="551754" cy="369332"/>
          </a:xfrm>
          <a:prstGeom prst="rect">
            <a:avLst/>
          </a:prstGeom>
          <a:noFill/>
        </p:spPr>
        <p:txBody>
          <a:bodyPr wrap="none" rtlCol="0">
            <a:spAutoFit/>
          </a:bodyPr>
          <a:lstStyle/>
          <a:p>
            <a:r>
              <a:rPr lang="en-US" dirty="0" smtClean="0">
                <a:solidFill>
                  <a:srgbClr val="4F81BD"/>
                </a:solidFill>
              </a:rPr>
              <a:t>edit</a:t>
            </a:r>
            <a:endParaRPr lang="bg-BG" dirty="0">
              <a:solidFill>
                <a:srgbClr val="4F81BD"/>
              </a:solidFill>
            </a:endParaRPr>
          </a:p>
        </p:txBody>
      </p:sp>
      <p:sp>
        <p:nvSpPr>
          <p:cNvPr id="36" name="TextBox 35"/>
          <p:cNvSpPr txBox="1"/>
          <p:nvPr/>
        </p:nvSpPr>
        <p:spPr>
          <a:xfrm>
            <a:off x="6369678" y="5070959"/>
            <a:ext cx="551754" cy="369332"/>
          </a:xfrm>
          <a:prstGeom prst="rect">
            <a:avLst/>
          </a:prstGeom>
          <a:noFill/>
        </p:spPr>
        <p:txBody>
          <a:bodyPr wrap="none" rtlCol="0">
            <a:spAutoFit/>
          </a:bodyPr>
          <a:lstStyle/>
          <a:p>
            <a:r>
              <a:rPr lang="en-US" dirty="0" smtClean="0">
                <a:solidFill>
                  <a:srgbClr val="4F81BD"/>
                </a:solidFill>
              </a:rPr>
              <a:t>edit</a:t>
            </a:r>
            <a:endParaRPr lang="bg-BG" dirty="0">
              <a:solidFill>
                <a:srgbClr val="4F81BD"/>
              </a:solidFill>
            </a:endParaRPr>
          </a:p>
        </p:txBody>
      </p:sp>
      <p:sp>
        <p:nvSpPr>
          <p:cNvPr id="37" name="TextBox 36"/>
          <p:cNvSpPr txBox="1"/>
          <p:nvPr/>
        </p:nvSpPr>
        <p:spPr>
          <a:xfrm>
            <a:off x="7254814" y="3071582"/>
            <a:ext cx="1889185" cy="13849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800" dirty="0" smtClean="0"/>
              <a:t>Merged</a:t>
            </a:r>
          </a:p>
          <a:p>
            <a:r>
              <a:rPr lang="en-US" sz="2800" dirty="0" err="1" smtClean="0">
                <a:solidFill>
                  <a:srgbClr val="0000FF"/>
                </a:solidFill>
              </a:rPr>
              <a:t>V</a:t>
            </a:r>
            <a:r>
              <a:rPr lang="en-US" sz="2800" strike="sngStrike" dirty="0" err="1">
                <a:solidFill>
                  <a:srgbClr val="0000FF"/>
                </a:solidFill>
              </a:rPr>
              <a:t>v</a:t>
            </a:r>
            <a:r>
              <a:rPr lang="en-US" sz="2800" dirty="0" err="1" smtClean="0"/>
              <a:t>ersion</a:t>
            </a:r>
            <a:r>
              <a:rPr lang="en-US" sz="2800" strike="sngStrike" dirty="0" err="1" smtClean="0">
                <a:solidFill>
                  <a:srgbClr val="FF0000"/>
                </a:solidFill>
              </a:rPr>
              <a:t>n</a:t>
            </a:r>
            <a:endParaRPr lang="bg-BG" sz="2800" dirty="0"/>
          </a:p>
        </p:txBody>
      </p:sp>
      <p:sp>
        <p:nvSpPr>
          <p:cNvPr id="38" name="TextBox 37"/>
          <p:cNvSpPr txBox="1"/>
          <p:nvPr/>
        </p:nvSpPr>
        <p:spPr>
          <a:xfrm>
            <a:off x="2948096" y="3071582"/>
            <a:ext cx="2222568" cy="1200329"/>
          </a:xfrm>
          <a:prstGeom prst="rect">
            <a:avLst/>
          </a:prstGeom>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dirty="0" smtClean="0"/>
              <a:t>Subject Editor</a:t>
            </a:r>
          </a:p>
          <a:p>
            <a:r>
              <a:rPr lang="en-US" sz="2400" dirty="0" err="1" smtClean="0"/>
              <a:t>version</a:t>
            </a:r>
            <a:r>
              <a:rPr lang="en-US" sz="2400" strike="sngStrike" dirty="0" err="1" smtClean="0">
                <a:solidFill>
                  <a:srgbClr val="00B050"/>
                </a:solidFill>
              </a:rPr>
              <a:t>n</a:t>
            </a:r>
            <a:endParaRPr lang="bg-BG" sz="2400" strike="sngStrike" dirty="0">
              <a:solidFill>
                <a:srgbClr val="00B050"/>
              </a:solidFill>
            </a:endParaRPr>
          </a:p>
        </p:txBody>
      </p:sp>
      <p:cxnSp>
        <p:nvCxnSpPr>
          <p:cNvPr id="40" name="Straight Arrow Connector 39"/>
          <p:cNvCxnSpPr>
            <a:stCxn id="29" idx="2"/>
            <a:endCxn id="37" idx="0"/>
          </p:cNvCxnSpPr>
          <p:nvPr/>
        </p:nvCxnSpPr>
        <p:spPr>
          <a:xfrm flipH="1">
            <a:off x="8199407" y="2504134"/>
            <a:ext cx="1" cy="567448"/>
          </a:xfrm>
          <a:prstGeom prst="straightConnector1">
            <a:avLst/>
          </a:prstGeom>
          <a:ln>
            <a:tailEnd type="triangle" w="lg" len="lg"/>
          </a:ln>
        </p:spPr>
        <p:style>
          <a:lnRef idx="2">
            <a:schemeClr val="accent5"/>
          </a:lnRef>
          <a:fillRef idx="0">
            <a:schemeClr val="accent5"/>
          </a:fillRef>
          <a:effectRef idx="1">
            <a:schemeClr val="accent5"/>
          </a:effectRef>
          <a:fontRef idx="minor">
            <a:schemeClr val="tx1"/>
          </a:fontRef>
        </p:style>
      </p:cxnSp>
      <p:cxnSp>
        <p:nvCxnSpPr>
          <p:cNvPr id="42" name="Straight Arrow Connector 41"/>
          <p:cNvCxnSpPr>
            <a:stCxn id="30" idx="0"/>
            <a:endCxn id="37" idx="2"/>
          </p:cNvCxnSpPr>
          <p:nvPr/>
        </p:nvCxnSpPr>
        <p:spPr>
          <a:xfrm flipV="1">
            <a:off x="8199407" y="4456577"/>
            <a:ext cx="0" cy="75773"/>
          </a:xfrm>
          <a:prstGeom prst="straightConnector1">
            <a:avLst/>
          </a:prstGeom>
          <a:ln>
            <a:tailEnd type="triangle" w="lg" len="lg"/>
          </a:ln>
        </p:spPr>
        <p:style>
          <a:lnRef idx="2">
            <a:schemeClr val="accent5"/>
          </a:lnRef>
          <a:fillRef idx="0">
            <a:schemeClr val="accent5"/>
          </a:fillRef>
          <a:effectRef idx="1">
            <a:schemeClr val="accent5"/>
          </a:effectRef>
          <a:fontRef idx="minor">
            <a:schemeClr val="tx1"/>
          </a:fontRef>
        </p:style>
      </p:cxnSp>
      <p:sp>
        <p:nvSpPr>
          <p:cNvPr id="43" name="TextBox 42"/>
          <p:cNvSpPr txBox="1"/>
          <p:nvPr/>
        </p:nvSpPr>
        <p:spPr>
          <a:xfrm>
            <a:off x="8199406" y="2565192"/>
            <a:ext cx="783933" cy="369332"/>
          </a:xfrm>
          <a:prstGeom prst="rect">
            <a:avLst/>
          </a:prstGeom>
          <a:noFill/>
        </p:spPr>
        <p:txBody>
          <a:bodyPr wrap="none" rtlCol="0">
            <a:spAutoFit/>
          </a:bodyPr>
          <a:lstStyle/>
          <a:p>
            <a:r>
              <a:rPr lang="en-US" dirty="0" smtClean="0">
                <a:solidFill>
                  <a:srgbClr val="4BACC6"/>
                </a:solidFill>
              </a:rPr>
              <a:t>merge</a:t>
            </a:r>
            <a:endParaRPr lang="bg-BG" dirty="0">
              <a:solidFill>
                <a:srgbClr val="4BACC6"/>
              </a:solidFill>
            </a:endParaRPr>
          </a:p>
        </p:txBody>
      </p:sp>
      <p:sp>
        <p:nvSpPr>
          <p:cNvPr id="44" name="TextBox 43"/>
          <p:cNvSpPr txBox="1"/>
          <p:nvPr/>
        </p:nvSpPr>
        <p:spPr>
          <a:xfrm>
            <a:off x="8202648" y="4077101"/>
            <a:ext cx="783933" cy="369332"/>
          </a:xfrm>
          <a:prstGeom prst="rect">
            <a:avLst/>
          </a:prstGeom>
          <a:noFill/>
        </p:spPr>
        <p:txBody>
          <a:bodyPr wrap="none" rtlCol="0">
            <a:spAutoFit/>
          </a:bodyPr>
          <a:lstStyle/>
          <a:p>
            <a:r>
              <a:rPr lang="en-US" dirty="0" smtClean="0">
                <a:solidFill>
                  <a:srgbClr val="4BACC6"/>
                </a:solidFill>
              </a:rPr>
              <a:t>merge</a:t>
            </a:r>
            <a:endParaRPr lang="bg-BG" dirty="0">
              <a:solidFill>
                <a:srgbClr val="4BACC6"/>
              </a:solidFill>
            </a:endParaRPr>
          </a:p>
        </p:txBody>
      </p:sp>
      <p:cxnSp>
        <p:nvCxnSpPr>
          <p:cNvPr id="46" name="Straight Arrow Connector 45"/>
          <p:cNvCxnSpPr>
            <a:stCxn id="37" idx="1"/>
            <a:endCxn id="38" idx="3"/>
          </p:cNvCxnSpPr>
          <p:nvPr/>
        </p:nvCxnSpPr>
        <p:spPr>
          <a:xfrm flipH="1" flipV="1">
            <a:off x="5170664" y="3671747"/>
            <a:ext cx="2084150" cy="92333"/>
          </a:xfrm>
          <a:prstGeom prst="straightConnector1">
            <a:avLst/>
          </a:prstGeom>
          <a:ln>
            <a:prstDash val="sysDash"/>
            <a:tailEnd type="triangle" w="lg" len="lg"/>
          </a:ln>
        </p:spPr>
        <p:style>
          <a:lnRef idx="2">
            <a:schemeClr val="accent3"/>
          </a:lnRef>
          <a:fillRef idx="0">
            <a:schemeClr val="accent3"/>
          </a:fillRef>
          <a:effectRef idx="1">
            <a:schemeClr val="accent3"/>
          </a:effectRef>
          <a:fontRef idx="minor">
            <a:schemeClr val="tx1"/>
          </a:fontRef>
        </p:style>
      </p:cxnSp>
      <p:sp>
        <p:nvSpPr>
          <p:cNvPr id="47" name="TextBox 46"/>
          <p:cNvSpPr txBox="1"/>
          <p:nvPr/>
        </p:nvSpPr>
        <p:spPr>
          <a:xfrm>
            <a:off x="5417390" y="3211704"/>
            <a:ext cx="1733908" cy="646331"/>
          </a:xfrm>
          <a:prstGeom prst="rect">
            <a:avLst/>
          </a:prstGeom>
          <a:noFill/>
        </p:spPr>
        <p:txBody>
          <a:bodyPr wrap="square" rtlCol="0">
            <a:spAutoFit/>
          </a:bodyPr>
          <a:lstStyle/>
          <a:p>
            <a:r>
              <a:rPr lang="en-US" dirty="0" smtClean="0"/>
              <a:t>Accept/Reject</a:t>
            </a:r>
          </a:p>
          <a:p>
            <a:r>
              <a:rPr lang="en-US" dirty="0" smtClean="0"/>
              <a:t>changes, edit</a:t>
            </a:r>
            <a:endParaRPr lang="bg-BG" dirty="0"/>
          </a:p>
        </p:txBody>
      </p:sp>
      <p:cxnSp>
        <p:nvCxnSpPr>
          <p:cNvPr id="5" name="Straight Arrow Connector 4"/>
          <p:cNvCxnSpPr>
            <a:stCxn id="38" idx="1"/>
            <a:endCxn id="8" idx="3"/>
          </p:cNvCxnSpPr>
          <p:nvPr/>
        </p:nvCxnSpPr>
        <p:spPr>
          <a:xfrm flipH="1" flipV="1">
            <a:off x="1445217" y="3362510"/>
            <a:ext cx="1502879" cy="30923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1812707" y="3225919"/>
            <a:ext cx="1037463" cy="646331"/>
          </a:xfrm>
          <a:prstGeom prst="rect">
            <a:avLst/>
          </a:prstGeom>
          <a:noFill/>
        </p:spPr>
        <p:txBody>
          <a:bodyPr wrap="none" rtlCol="0">
            <a:spAutoFit/>
          </a:bodyPr>
          <a:lstStyle/>
          <a:p>
            <a:r>
              <a:rPr lang="en-US" dirty="0" smtClean="0">
                <a:solidFill>
                  <a:srgbClr val="F57B17"/>
                </a:solidFill>
              </a:rPr>
              <a:t>Decision,</a:t>
            </a:r>
            <a:br>
              <a:rPr lang="en-US" dirty="0" smtClean="0">
                <a:solidFill>
                  <a:srgbClr val="F57B17"/>
                </a:solidFill>
              </a:rPr>
            </a:br>
            <a:r>
              <a:rPr lang="en-US" dirty="0" smtClean="0">
                <a:solidFill>
                  <a:srgbClr val="F57B17"/>
                </a:solidFill>
              </a:rPr>
              <a:t>revisions</a:t>
            </a:r>
            <a:endParaRPr lang="bg-BG" dirty="0">
              <a:solidFill>
                <a:srgbClr val="F57B17"/>
              </a:solidFill>
            </a:endParaRPr>
          </a:p>
        </p:txBody>
      </p:sp>
    </p:spTree>
    <p:extLst>
      <p:ext uri="{BB962C8B-B14F-4D97-AF65-F5344CB8AC3E}">
        <p14:creationId xmlns="" xmlns:p14="http://schemas.microsoft.com/office/powerpoint/2010/main" val="30403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20" grpId="0"/>
      <p:bldP spid="25" grpId="0"/>
      <p:bldP spid="29" grpId="0" animBg="1"/>
      <p:bldP spid="30" grpId="0" animBg="1"/>
      <p:bldP spid="35" grpId="0"/>
      <p:bldP spid="36" grpId="0"/>
      <p:bldP spid="37" grpId="0" animBg="1"/>
      <p:bldP spid="38" grpId="0" animBg="1"/>
      <p:bldP spid="43" grpId="0"/>
      <p:bldP spid="44" grpId="0"/>
      <p:bldP spid="47"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1555750" y="2740025"/>
            <a:ext cx="6900863" cy="706438"/>
          </a:xfrm>
          <a:prstGeom prst="rect">
            <a:avLst/>
          </a:prstGeom>
        </p:spPr>
        <p:txBody>
          <a:bodyPr>
            <a:spAutoFit/>
          </a:bodyPr>
          <a:lstStyle/>
          <a:p>
            <a:pPr marL="534988" indent="-534988">
              <a:spcBef>
                <a:spcPct val="40000"/>
              </a:spcBef>
              <a:buClr>
                <a:schemeClr val="bg2"/>
              </a:buClr>
              <a:buSzPct val="200000"/>
              <a:defRPr/>
            </a:pPr>
            <a:r>
              <a:rPr lang="en-US" sz="4000" b="1" dirty="0">
                <a:solidFill>
                  <a:srgbClr val="FFC000"/>
                </a:solidFill>
                <a:effectLst>
                  <a:outerShdw blurRad="38100" dist="38100" dir="2700000" algn="tl">
                    <a:srgbClr val="000000"/>
                  </a:outerShdw>
                </a:effectLst>
                <a:cs typeface="Times New Roman" charset="0"/>
              </a:rPr>
              <a:t>I</a:t>
            </a:r>
            <a:r>
              <a:rPr lang="en-US" sz="4000" b="1" dirty="0">
                <a:effectLst>
                  <a:outerShdw blurRad="38100" dist="38100" dir="2700000" algn="tl">
                    <a:srgbClr val="000000"/>
                  </a:outerShdw>
                </a:effectLst>
                <a:cs typeface="Times New Roman" charset="0"/>
              </a:rPr>
              <a:t>            </a:t>
            </a:r>
            <a:r>
              <a:rPr lang="bg-BG" sz="4000" b="1" dirty="0">
                <a:solidFill>
                  <a:srgbClr val="FFC000"/>
                </a:solidFill>
                <a:effectLst>
                  <a:outerShdw blurRad="38100" dist="38100" dir="2700000" algn="tl">
                    <a:srgbClr val="000000"/>
                  </a:outerShdw>
                </a:effectLst>
                <a:cs typeface="Times New Roman" charset="0"/>
              </a:rPr>
              <a:t>Open Access!</a:t>
            </a:r>
            <a:endParaRPr lang="en-GB" sz="4000" b="1" dirty="0">
              <a:solidFill>
                <a:srgbClr val="FFC000"/>
              </a:solidFill>
              <a:effectLst>
                <a:outerShdw blurRad="38100" dist="38100" dir="2700000" algn="tl">
                  <a:srgbClr val="000000"/>
                </a:outerShdw>
              </a:effectLst>
              <a:cs typeface="Times New Roman" charset="0"/>
            </a:endParaRPr>
          </a:p>
        </p:txBody>
      </p:sp>
      <p:pic>
        <p:nvPicPr>
          <p:cNvPr id="29699" name="Picture 3"/>
          <p:cNvPicPr>
            <a:picLocks noChangeAspect="1" noChangeArrowheads="1"/>
          </p:cNvPicPr>
          <p:nvPr/>
        </p:nvPicPr>
        <p:blipFill>
          <a:blip r:embed="rId2" cstate="print"/>
          <a:srcRect/>
          <a:stretch>
            <a:fillRect/>
          </a:stretch>
        </p:blipFill>
        <p:spPr bwMode="auto">
          <a:xfrm>
            <a:off x="2284413" y="2495550"/>
            <a:ext cx="1323975" cy="1181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T</a:t>
            </a:r>
            <a:r>
              <a:rPr lang="bg-BG" sz="4000" dirty="0" smtClean="0">
                <a:solidFill>
                  <a:schemeClr val="tx1"/>
                </a:solidFill>
              </a:rPr>
              <a:t>he PDF and the XML</a:t>
            </a:r>
            <a:r>
              <a:rPr lang="en-US" sz="4000" dirty="0" smtClean="0">
                <a:solidFill>
                  <a:schemeClr val="tx1"/>
                </a:solidFill>
              </a:rPr>
              <a:t> (</a:t>
            </a:r>
            <a:r>
              <a:rPr lang="en-US" sz="4000" dirty="0" err="1" smtClean="0">
                <a:solidFill>
                  <a:schemeClr val="tx1"/>
                </a:solidFill>
              </a:rPr>
              <a:t>eXtensible</a:t>
            </a:r>
            <a:r>
              <a:rPr lang="en-US" sz="4000" dirty="0" smtClean="0">
                <a:solidFill>
                  <a:schemeClr val="tx1"/>
                </a:solidFill>
              </a:rPr>
              <a:t> Markup Language)</a:t>
            </a:r>
            <a:endParaRPr lang="bg-BG" sz="4000" dirty="0">
              <a:solidFill>
                <a:schemeClr val="tx1"/>
              </a:solidFill>
            </a:endParaRPr>
          </a:p>
        </p:txBody>
      </p:sp>
      <p:pic>
        <p:nvPicPr>
          <p:cNvPr id="135170" name="Picture 2"/>
          <p:cNvPicPr>
            <a:picLocks noGrp="1" noChangeAspect="1" noChangeArrowheads="1"/>
          </p:cNvPicPr>
          <p:nvPr>
            <p:ph idx="1"/>
          </p:nvPr>
        </p:nvPicPr>
        <p:blipFill>
          <a:blip r:embed="rId2" cstate="print"/>
          <a:srcRect/>
          <a:stretch>
            <a:fillRect/>
          </a:stretch>
        </p:blipFill>
        <p:spPr bwMode="auto">
          <a:xfrm>
            <a:off x="265202" y="1726621"/>
            <a:ext cx="8392102" cy="2520914"/>
          </a:xfrm>
          <a:prstGeom prst="rect">
            <a:avLst/>
          </a:prstGeom>
          <a:noFill/>
          <a:ln w="9525">
            <a:noFill/>
            <a:miter lim="800000"/>
            <a:headEnd/>
            <a:tailEnd/>
          </a:ln>
        </p:spPr>
      </p:pic>
      <p:sp>
        <p:nvSpPr>
          <p:cNvPr id="135171" name="Rectangle 3"/>
          <p:cNvSpPr>
            <a:spLocks noChangeArrowheads="1"/>
          </p:cNvSpPr>
          <p:nvPr/>
        </p:nvSpPr>
        <p:spPr bwMode="auto">
          <a:xfrm>
            <a:off x="434259" y="4687367"/>
            <a:ext cx="8303341" cy="1508105"/>
          </a:xfrm>
          <a:prstGeom prst="rect">
            <a:avLst/>
          </a:prstGeom>
          <a:solidFill>
            <a:schemeClr val="accent1">
              <a:alpha val="6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 </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-name-part-type="</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genus</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"&gt;</a:t>
            </a:r>
            <a:r>
              <a:rPr kumimoji="0" lang="en-GB" sz="1000" b="1" i="0" u="none" strike="noStrike" cap="none" normalizeH="0" baseline="0" dirty="0" err="1" smtClean="0">
                <a:ln>
                  <a:noFill/>
                </a:ln>
                <a:effectLst/>
                <a:latin typeface="Verdana" pitchFamily="34" charset="0"/>
                <a:ea typeface="Times New Roman" pitchFamily="18" charset="0"/>
                <a:cs typeface="Times New Roman" pitchFamily="18" charset="0"/>
              </a:rPr>
              <a:t>Nixonia</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-name-part&gt; </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 </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-name-part-type="</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species</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"&gt;</a:t>
            </a:r>
            <a:r>
              <a:rPr kumimoji="0" lang="en-GB" sz="1000" b="1" i="0" u="none" strike="noStrike" cap="none" normalizeH="0" baseline="0" dirty="0" err="1" smtClean="0">
                <a:ln>
                  <a:noFill/>
                </a:ln>
                <a:effectLst/>
                <a:latin typeface="Verdana" pitchFamily="34" charset="0"/>
                <a:ea typeface="Times New Roman" pitchFamily="18" charset="0"/>
                <a:cs typeface="Times New Roman" pitchFamily="18" charset="0"/>
              </a:rPr>
              <a:t>masneri</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-name-part&gt; </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-name&gt;</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effectLst/>
                <a:latin typeface="Times New Roman" pitchFamily="18" charset="0"/>
                <a:ea typeface="Courier New" pitchFamily="49" charset="0"/>
                <a:cs typeface="Times New Roman" pitchFamily="18" charset="0"/>
                <a:hlinkClick r:id="rId3"/>
              </a:rPr>
              <a:t>-</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-author&gt;</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&lt;string-name&gt;</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van </a:t>
            </a:r>
            <a:r>
              <a:rPr kumimoji="0" lang="en-GB" sz="1000" b="1" i="0" u="none" strike="noStrike" cap="none" normalizeH="0" baseline="0" dirty="0" err="1" smtClean="0">
                <a:ln>
                  <a:noFill/>
                </a:ln>
                <a:effectLst/>
                <a:latin typeface="Verdana" pitchFamily="34" charset="0"/>
                <a:ea typeface="Times New Roman" pitchFamily="18" charset="0"/>
                <a:cs typeface="Times New Roman" pitchFamily="18" charset="0"/>
              </a:rPr>
              <a:t>Noort</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 &amp; Johnson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&lt;/string-name&gt; </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-author&gt;</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-status&gt;</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sp. 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-status&gt; </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xref</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&gt;</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Figures 1A-F</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xref</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&gt; </a:t>
            </a:r>
            <a:endParaRPr kumimoji="0" lang="en-GB" sz="1500" b="0" i="0" u="none" strike="noStrike" cap="none" normalizeH="0" baseline="0" dirty="0" smtClean="0">
              <a:ln>
                <a:noFill/>
              </a:ln>
              <a:effectLst/>
              <a:latin typeface="Verdana" pitchFamily="34" charset="0"/>
              <a:cs typeface="Times New Roman" pitchFamily="18" charset="0"/>
            </a:endParaRPr>
          </a:p>
        </p:txBody>
      </p:sp>
      <p:sp>
        <p:nvSpPr>
          <p:cNvPr id="5" name="Oval 4"/>
          <p:cNvSpPr/>
          <p:nvPr/>
        </p:nvSpPr>
        <p:spPr bwMode="auto">
          <a:xfrm>
            <a:off x="0" y="1605280"/>
            <a:ext cx="7559040" cy="568960"/>
          </a:xfrm>
          <a:prstGeom prst="ellipse">
            <a:avLst/>
          </a:prstGeom>
          <a:noFill/>
          <a:ln w="38100" cap="flat" cmpd="sng" algn="ctr">
            <a:solidFill>
              <a:srgbClr val="FF0000"/>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6" name="Oval 5"/>
          <p:cNvSpPr/>
          <p:nvPr/>
        </p:nvSpPr>
        <p:spPr bwMode="auto">
          <a:xfrm>
            <a:off x="0" y="4307840"/>
            <a:ext cx="7559040" cy="2275840"/>
          </a:xfrm>
          <a:prstGeom prst="ellipse">
            <a:avLst/>
          </a:prstGeom>
          <a:noFill/>
          <a:ln w="38100" cap="flat" cmpd="sng" algn="ctr">
            <a:solidFill>
              <a:srgbClr val="FF0000"/>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09" y="2210352"/>
            <a:ext cx="7772400" cy="1362075"/>
          </a:xfrm>
        </p:spPr>
        <p:txBody>
          <a:bodyPr/>
          <a:lstStyle/>
          <a:p>
            <a:pPr algn="ctr"/>
            <a:r>
              <a:rPr lang="en-US" dirty="0" smtClean="0"/>
              <a:t>And…</a:t>
            </a:r>
            <a:endParaRPr lang="bg-BG" dirty="0"/>
          </a:p>
        </p:txBody>
      </p:sp>
    </p:spTree>
    <p:extLst>
      <p:ext uri="{BB962C8B-B14F-4D97-AF65-F5344CB8AC3E}">
        <p14:creationId xmlns="" xmlns:p14="http://schemas.microsoft.com/office/powerpoint/2010/main" val="3091336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9"/>
          <p:cNvGrpSpPr>
            <a:grpSpLocks/>
          </p:cNvGrpSpPr>
          <p:nvPr/>
        </p:nvGrpSpPr>
        <p:grpSpPr bwMode="auto">
          <a:xfrm>
            <a:off x="3258670" y="2607900"/>
            <a:ext cx="1341440" cy="984386"/>
            <a:chOff x="647" y="753"/>
            <a:chExt cx="2611" cy="1612"/>
          </a:xfrm>
        </p:grpSpPr>
        <p:pic>
          <p:nvPicPr>
            <p:cNvPr id="4" name="Picture 38" descr="ViBRANT Logo No Text-Large"/>
            <p:cNvPicPr>
              <a:picLocks noChangeAspect="1" noChangeArrowheads="1"/>
            </p:cNvPicPr>
            <p:nvPr/>
          </p:nvPicPr>
          <p:blipFill>
            <a:blip r:embed="rId2" cstate="print"/>
            <a:srcRect/>
            <a:stretch>
              <a:fillRect/>
            </a:stretch>
          </p:blipFill>
          <p:spPr bwMode="auto">
            <a:xfrm>
              <a:off x="647" y="753"/>
              <a:ext cx="2008" cy="1305"/>
            </a:xfrm>
            <a:prstGeom prst="rect">
              <a:avLst/>
            </a:prstGeom>
            <a:noFill/>
          </p:spPr>
        </p:pic>
        <p:sp>
          <p:nvSpPr>
            <p:cNvPr id="5" name="Text Box 32"/>
            <p:cNvSpPr txBox="1">
              <a:spLocks noChangeArrowheads="1"/>
            </p:cNvSpPr>
            <p:nvPr/>
          </p:nvSpPr>
          <p:spPr bwMode="auto">
            <a:xfrm>
              <a:off x="1803" y="1567"/>
              <a:ext cx="1455" cy="494"/>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sp>
          <p:nvSpPr>
            <p:cNvPr id="6" name="Text Box 33"/>
            <p:cNvSpPr txBox="1">
              <a:spLocks noChangeArrowheads="1"/>
            </p:cNvSpPr>
            <p:nvPr/>
          </p:nvSpPr>
          <p:spPr bwMode="auto">
            <a:xfrm>
              <a:off x="1948" y="1836"/>
              <a:ext cx="360" cy="529"/>
            </a:xfrm>
            <a:prstGeom prst="rect">
              <a:avLst/>
            </a:prstGeom>
            <a:noFill/>
            <a:ln w="9525">
              <a:noFill/>
              <a:miter lim="800000"/>
              <a:headEnd/>
              <a:tailEnd/>
            </a:ln>
          </p:spPr>
          <p:txBody>
            <a:bodyPr wrap="none">
              <a:spAutoFit/>
            </a:bodyPr>
            <a:lstStyle/>
            <a:p>
              <a:endParaRPr lang="en-US" i="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28625" y="785813"/>
            <a:ext cx="7772400" cy="1500187"/>
          </a:xfrm>
        </p:spPr>
        <p:txBody>
          <a:bodyPr/>
          <a:lstStyle/>
          <a:p>
            <a:pPr>
              <a:defRPr/>
            </a:pPr>
            <a:r>
              <a:rPr lang="en-US" sz="4000" b="0" dirty="0" smtClean="0">
                <a:solidFill>
                  <a:schemeClr val="tx1"/>
                </a:solidFill>
              </a:rPr>
              <a:t>Thank you for your attention,  </a:t>
            </a:r>
            <a:br>
              <a:rPr lang="en-US" sz="4000" b="0" dirty="0" smtClean="0">
                <a:solidFill>
                  <a:schemeClr val="tx1"/>
                </a:solidFill>
              </a:rPr>
            </a:br>
            <a:r>
              <a:rPr lang="en-US" sz="4000" b="0" dirty="0" smtClean="0">
                <a:solidFill>
                  <a:schemeClr val="tx1"/>
                </a:solidFill>
              </a:rPr>
              <a:t>and welcome to</a:t>
            </a:r>
            <a:r>
              <a:rPr lang="en-US" sz="4000" b="0" dirty="0" smtClean="0"/>
              <a:t> </a:t>
            </a:r>
            <a:br>
              <a:rPr lang="en-US" sz="4000" b="0" dirty="0" smtClean="0"/>
            </a:br>
            <a:endParaRPr lang="en-US" b="0" dirty="0">
              <a:solidFill>
                <a:schemeClr val="tx1"/>
              </a:solidFill>
            </a:endParaRPr>
          </a:p>
        </p:txBody>
      </p:sp>
      <p:pic>
        <p:nvPicPr>
          <p:cNvPr id="5" name="Picture 4" descr="BDJ.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0686" y="3323773"/>
            <a:ext cx="1602226" cy="2355668"/>
          </a:xfrm>
          <a:prstGeom prst="rect">
            <a:avLst/>
          </a:prstGeom>
          <a:ln>
            <a:solidFill>
              <a:schemeClr val="tx1"/>
            </a:solidFill>
          </a:ln>
        </p:spPr>
      </p:pic>
      <p:pic>
        <p:nvPicPr>
          <p:cNvPr id="7" name="Picture 6" descr="ZK-221-Cover-front.jpg"/>
          <p:cNvPicPr>
            <a:picLocks noChangeAspect="1"/>
          </p:cNvPicPr>
          <p:nvPr/>
        </p:nvPicPr>
        <p:blipFill>
          <a:blip r:embed="rId3" cstate="print"/>
          <a:stretch>
            <a:fillRect/>
          </a:stretch>
        </p:blipFill>
        <p:spPr>
          <a:xfrm>
            <a:off x="644227" y="3346094"/>
            <a:ext cx="1601133" cy="2353665"/>
          </a:xfrm>
          <a:prstGeom prst="rect">
            <a:avLst/>
          </a:prstGeom>
        </p:spPr>
      </p:pic>
      <p:pic>
        <p:nvPicPr>
          <p:cNvPr id="8" name="Picture 7" descr="MycoKeysCover.jpg"/>
          <p:cNvPicPr>
            <a:picLocks noChangeAspect="1"/>
          </p:cNvPicPr>
          <p:nvPr/>
        </p:nvPicPr>
        <p:blipFill>
          <a:blip r:embed="rId4" cstate="print"/>
          <a:stretch>
            <a:fillRect/>
          </a:stretch>
        </p:blipFill>
        <p:spPr>
          <a:xfrm>
            <a:off x="4475527" y="3331005"/>
            <a:ext cx="1589993" cy="2338273"/>
          </a:xfrm>
          <a:prstGeom prst="rect">
            <a:avLst/>
          </a:prstGeom>
        </p:spPr>
      </p:pic>
      <p:pic>
        <p:nvPicPr>
          <p:cNvPr id="9" name="Picture 8" descr="PhytoKeys-Cover.jpg"/>
          <p:cNvPicPr>
            <a:picLocks noChangeAspect="1"/>
          </p:cNvPicPr>
          <p:nvPr/>
        </p:nvPicPr>
        <p:blipFill>
          <a:blip r:embed="rId5" cstate="print"/>
          <a:stretch>
            <a:fillRect/>
          </a:stretch>
        </p:blipFill>
        <p:spPr>
          <a:xfrm>
            <a:off x="2593339" y="3345180"/>
            <a:ext cx="1592581" cy="234543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8839" y="0"/>
            <a:ext cx="8229600" cy="1143000"/>
          </a:xfrm>
        </p:spPr>
        <p:txBody>
          <a:bodyPr/>
          <a:lstStyle/>
          <a:p>
            <a:r>
              <a:rPr lang="en-US" sz="4200" b="0" dirty="0" smtClean="0">
                <a:solidFill>
                  <a:schemeClr val="tx1"/>
                </a:solidFill>
              </a:rPr>
              <a:t>Key features</a:t>
            </a:r>
            <a:endParaRPr lang="bg-BG" sz="4200" b="0" dirty="0">
              <a:solidFill>
                <a:schemeClr val="tx1"/>
              </a:solidFill>
            </a:endParaRPr>
          </a:p>
        </p:txBody>
      </p:sp>
      <p:sp>
        <p:nvSpPr>
          <p:cNvPr id="3" name="Content Placeholder 2"/>
          <p:cNvSpPr>
            <a:spLocks noGrp="1"/>
          </p:cNvSpPr>
          <p:nvPr>
            <p:ph idx="1"/>
          </p:nvPr>
        </p:nvSpPr>
        <p:spPr>
          <a:xfrm>
            <a:off x="3163373" y="1138397"/>
            <a:ext cx="6176570" cy="4525963"/>
          </a:xfrm>
        </p:spPr>
        <p:txBody>
          <a:bodyPr/>
          <a:lstStyle/>
          <a:p>
            <a:r>
              <a:rPr lang="en-GB" sz="2400" b="1" dirty="0" smtClean="0"/>
              <a:t>Collaborative article authoring</a:t>
            </a:r>
          </a:p>
          <a:p>
            <a:r>
              <a:rPr lang="en-US" sz="2400" b="1" dirty="0" smtClean="0"/>
              <a:t>O</a:t>
            </a:r>
            <a:r>
              <a:rPr lang="bg-BG" sz="2400" b="1" dirty="0" smtClean="0"/>
              <a:t>nline </a:t>
            </a:r>
            <a:r>
              <a:rPr lang="en-US" sz="2400" b="1" dirty="0" smtClean="0"/>
              <a:t>peer-review and editing</a:t>
            </a:r>
          </a:p>
          <a:p>
            <a:r>
              <a:rPr lang="en-GB" sz="2400" b="1" dirty="0" smtClean="0"/>
              <a:t>Community peer review; options for “open” and “public”  review</a:t>
            </a:r>
          </a:p>
          <a:p>
            <a:r>
              <a:rPr lang="en-GB" sz="2400" b="1" dirty="0" smtClean="0"/>
              <a:t>Standard-compliant (</a:t>
            </a:r>
            <a:r>
              <a:rPr lang="en-GB" sz="2400" b="1" dirty="0" err="1" smtClean="0"/>
              <a:t>DwC</a:t>
            </a:r>
            <a:r>
              <a:rPr lang="en-GB" sz="2400" b="1" dirty="0" smtClean="0"/>
              <a:t>, NLM DTD)</a:t>
            </a:r>
            <a:endParaRPr lang="fr-FR" sz="2400" b="1" dirty="0" smtClean="0"/>
          </a:p>
          <a:p>
            <a:r>
              <a:rPr lang="en-GB" sz="2400" b="1" dirty="0" smtClean="0"/>
              <a:t>Biological Codes compliant article templates</a:t>
            </a:r>
          </a:p>
          <a:p>
            <a:r>
              <a:rPr lang="en-GB" sz="2400" b="1" dirty="0" smtClean="0"/>
              <a:t>No lower/upper limit of manuscript size</a:t>
            </a:r>
          </a:p>
          <a:p>
            <a:r>
              <a:rPr lang="en-GB" sz="2400" b="1" dirty="0" smtClean="0"/>
              <a:t>Semantically enhanced “articles </a:t>
            </a:r>
            <a:br>
              <a:rPr lang="en-GB" sz="2400" b="1" dirty="0" smtClean="0"/>
            </a:br>
            <a:r>
              <a:rPr lang="en-GB" sz="2400" b="1" dirty="0" smtClean="0"/>
              <a:t>of the future”</a:t>
            </a:r>
          </a:p>
          <a:p>
            <a:r>
              <a:rPr lang="en-GB" sz="2400" b="1" dirty="0" smtClean="0"/>
              <a:t>Integrated with GBIF, EOL, Dryad Scratchpads, etc.</a:t>
            </a:r>
            <a:endParaRPr lang="en-US" sz="2400" b="1" dirty="0" smtClean="0"/>
          </a:p>
          <a:p>
            <a:pPr>
              <a:buNone/>
            </a:pPr>
            <a:endParaRPr lang="bg-BG" sz="2800" dirty="0" smtClean="0"/>
          </a:p>
          <a:p>
            <a:endParaRPr lang="bg-BG" sz="2800" dirty="0"/>
          </a:p>
        </p:txBody>
      </p:sp>
      <p:pic>
        <p:nvPicPr>
          <p:cNvPr id="4" name="Picture 3" descr="BiodiversityDataJournal-Cover.jpg"/>
          <p:cNvPicPr>
            <a:picLocks noChangeAspect="1"/>
          </p:cNvPicPr>
          <p:nvPr/>
        </p:nvPicPr>
        <p:blipFill>
          <a:blip r:embed="rId2" cstate="print"/>
          <a:stretch>
            <a:fillRect/>
          </a:stretch>
        </p:blipFill>
        <p:spPr>
          <a:xfrm>
            <a:off x="174171" y="1284514"/>
            <a:ext cx="2852057" cy="4364138"/>
          </a:xfrm>
          <a:prstGeom prst="rect">
            <a:avLst/>
          </a:prstGeom>
        </p:spPr>
      </p:pic>
      <p:sp>
        <p:nvSpPr>
          <p:cNvPr id="5" name="Rectangle 4"/>
          <p:cNvSpPr/>
          <p:nvPr/>
        </p:nvSpPr>
        <p:spPr>
          <a:xfrm>
            <a:off x="147321" y="5770152"/>
            <a:ext cx="2919844" cy="369332"/>
          </a:xfrm>
          <a:prstGeom prst="rect">
            <a:avLst/>
          </a:prstGeom>
        </p:spPr>
        <p:txBody>
          <a:bodyPr wrap="square">
            <a:spAutoFit/>
          </a:bodyPr>
          <a:lstStyle/>
          <a:p>
            <a:pPr algn="ctr"/>
            <a:r>
              <a:rPr lang="en-GB" sz="1800" b="1" dirty="0" smtClean="0">
                <a:solidFill>
                  <a:srgbClr val="FFC000"/>
                </a:solidFill>
              </a:rPr>
              <a:t>ALL DATA MATTERS!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 y="0"/>
            <a:ext cx="8775290" cy="966019"/>
          </a:xfrm>
        </p:spPr>
        <p:txBody>
          <a:bodyPr/>
          <a:lstStyle/>
          <a:p>
            <a:r>
              <a:rPr lang="en-US" b="0" dirty="0" smtClean="0">
                <a:solidFill>
                  <a:schemeClr val="tx1"/>
                </a:solidFill>
              </a:rPr>
              <a:t>Workflow </a:t>
            </a:r>
            <a:endParaRPr lang="bg-BG" b="0" dirty="0">
              <a:solidFill>
                <a:schemeClr val="tx1"/>
              </a:solidFill>
            </a:endParaRPr>
          </a:p>
        </p:txBody>
      </p:sp>
      <p:sp>
        <p:nvSpPr>
          <p:cNvPr id="4" name="_s1030"/>
          <p:cNvSpPr>
            <a:spLocks noChangeArrowheads="1"/>
          </p:cNvSpPr>
          <p:nvPr/>
        </p:nvSpPr>
        <p:spPr bwMode="auto">
          <a:xfrm>
            <a:off x="5854147" y="1202635"/>
            <a:ext cx="3140765" cy="123245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cap="all" dirty="0" smtClean="0">
                <a:solidFill>
                  <a:srgbClr val="FFC000"/>
                </a:solidFill>
              </a:rPr>
              <a:t>Community peer-review </a:t>
            </a:r>
            <a:br>
              <a:rPr lang="en-US" cap="all" dirty="0" smtClean="0">
                <a:solidFill>
                  <a:srgbClr val="FFC000"/>
                </a:solidFill>
              </a:rPr>
            </a:br>
            <a:r>
              <a:rPr lang="en-US" cap="all" dirty="0" smtClean="0">
                <a:solidFill>
                  <a:srgbClr val="FFC000"/>
                </a:solidFill>
              </a:rPr>
              <a:t>(options for public and </a:t>
            </a:r>
          </a:p>
          <a:p>
            <a:pPr algn="ctr"/>
            <a:r>
              <a:rPr lang="en-US" cap="all" dirty="0" smtClean="0">
                <a:solidFill>
                  <a:srgbClr val="FFC000"/>
                </a:solidFill>
              </a:rPr>
              <a:t>Open review)</a:t>
            </a:r>
          </a:p>
          <a:p>
            <a:pPr algn="ctr"/>
            <a:r>
              <a:rPr lang="en-US" b="1" cap="all" dirty="0" smtClean="0">
                <a:solidFill>
                  <a:srgbClr val="FFC000"/>
                </a:solidFill>
              </a:rPr>
              <a:t>ALL ONLINE!</a:t>
            </a:r>
            <a:endParaRPr lang="bg-BG" b="1" cap="all" dirty="0">
              <a:solidFill>
                <a:srgbClr val="FFC000"/>
              </a:solidFill>
            </a:endParaRPr>
          </a:p>
        </p:txBody>
      </p:sp>
      <p:sp>
        <p:nvSpPr>
          <p:cNvPr id="5" name="_s1030"/>
          <p:cNvSpPr>
            <a:spLocks noChangeArrowheads="1"/>
          </p:cNvSpPr>
          <p:nvPr/>
        </p:nvSpPr>
        <p:spPr bwMode="auto">
          <a:xfrm>
            <a:off x="1349071" y="1234729"/>
            <a:ext cx="2904877" cy="121029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600" cap="all" dirty="0" smtClean="0">
                <a:solidFill>
                  <a:srgbClr val="FFC000"/>
                </a:solidFill>
              </a:rPr>
              <a:t>Collaborative </a:t>
            </a:r>
            <a:br>
              <a:rPr lang="en-US" sz="1600" cap="all" dirty="0" smtClean="0">
                <a:solidFill>
                  <a:srgbClr val="FFC000"/>
                </a:solidFill>
              </a:rPr>
            </a:br>
            <a:r>
              <a:rPr lang="en-US" sz="1600" cap="all" dirty="0" smtClean="0">
                <a:solidFill>
                  <a:srgbClr val="FFC000"/>
                </a:solidFill>
              </a:rPr>
              <a:t>ARTICLE AUTHORING</a:t>
            </a:r>
            <a:r>
              <a:rPr lang="en-US" sz="1800" cap="all" dirty="0" smtClean="0">
                <a:solidFill>
                  <a:srgbClr val="FFC000"/>
                </a:solidFill>
              </a:rPr>
              <a:t> </a:t>
            </a:r>
            <a:br>
              <a:rPr lang="en-US" sz="1800" cap="all" dirty="0" smtClean="0">
                <a:solidFill>
                  <a:srgbClr val="FFC000"/>
                </a:solidFill>
              </a:rPr>
            </a:br>
            <a:r>
              <a:rPr lang="en-US" sz="1600" cap="all" dirty="0" smtClean="0">
                <a:solidFill>
                  <a:srgbClr val="FFC000"/>
                </a:solidFill>
              </a:rPr>
              <a:t>(</a:t>
            </a:r>
            <a:r>
              <a:rPr lang="en-US" sz="1600" b="1" cap="all" dirty="0" smtClean="0">
                <a:solidFill>
                  <a:srgbClr val="FFC000"/>
                </a:solidFill>
              </a:rPr>
              <a:t>PENSOFT WRITING </a:t>
            </a:r>
            <a:br>
              <a:rPr lang="en-US" sz="1600" b="1" cap="all" dirty="0" smtClean="0">
                <a:solidFill>
                  <a:srgbClr val="FFC000"/>
                </a:solidFill>
              </a:rPr>
            </a:br>
            <a:r>
              <a:rPr lang="en-US" sz="1600" b="1" cap="all" dirty="0" smtClean="0">
                <a:solidFill>
                  <a:srgbClr val="FFC000"/>
                </a:solidFill>
              </a:rPr>
              <a:t>TOO</a:t>
            </a:r>
            <a:r>
              <a:rPr lang="en-US" sz="1600" cap="all" dirty="0" smtClean="0">
                <a:solidFill>
                  <a:srgbClr val="FFC000"/>
                </a:solidFill>
              </a:rPr>
              <a:t>L)</a:t>
            </a:r>
            <a:endParaRPr lang="bg-BG" sz="1600" cap="all" dirty="0">
              <a:solidFill>
                <a:srgbClr val="FFC000"/>
              </a:solidFill>
            </a:endParaRPr>
          </a:p>
        </p:txBody>
      </p:sp>
      <p:sp>
        <p:nvSpPr>
          <p:cNvPr id="18" name="_s1030"/>
          <p:cNvSpPr>
            <a:spLocks noChangeArrowheads="1"/>
          </p:cNvSpPr>
          <p:nvPr/>
        </p:nvSpPr>
        <p:spPr bwMode="auto">
          <a:xfrm>
            <a:off x="3677479" y="3995529"/>
            <a:ext cx="3250094" cy="73514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cap="all" dirty="0" smtClean="0">
                <a:solidFill>
                  <a:srgbClr val="FFC000"/>
                </a:solidFill>
              </a:rPr>
              <a:t>MANUSCRIPT published</a:t>
            </a:r>
          </a:p>
          <a:p>
            <a:pPr algn="ctr"/>
            <a:r>
              <a:rPr lang="en-US" cap="all" dirty="0" smtClean="0">
                <a:solidFill>
                  <a:srgbClr val="FFC000"/>
                </a:solidFill>
              </a:rPr>
              <a:t>XML text + data </a:t>
            </a:r>
            <a:endParaRPr lang="bg-BG" cap="all" dirty="0">
              <a:solidFill>
                <a:srgbClr val="FFC000"/>
              </a:solidFill>
            </a:endParaRPr>
          </a:p>
        </p:txBody>
      </p:sp>
      <p:sp>
        <p:nvSpPr>
          <p:cNvPr id="37" name="Rectangle 36"/>
          <p:cNvSpPr/>
          <p:nvPr/>
        </p:nvSpPr>
        <p:spPr>
          <a:xfrm>
            <a:off x="198782" y="3735610"/>
            <a:ext cx="3458818" cy="584775"/>
          </a:xfrm>
          <a:prstGeom prst="rect">
            <a:avLst/>
          </a:prstGeom>
        </p:spPr>
        <p:txBody>
          <a:bodyPr wrap="square">
            <a:spAutoFit/>
          </a:bodyPr>
          <a:lstStyle/>
          <a:p>
            <a:r>
              <a:rPr lang="en-US" sz="1600" dirty="0" smtClean="0"/>
              <a:t>Authors, Reviewers, Editors, Mentors, Copyeditors </a:t>
            </a:r>
            <a:endParaRPr lang="bg-BG" dirty="0"/>
          </a:p>
        </p:txBody>
      </p:sp>
      <p:cxnSp>
        <p:nvCxnSpPr>
          <p:cNvPr id="40" name="Straight Arrow Connector 39"/>
          <p:cNvCxnSpPr/>
          <p:nvPr/>
        </p:nvCxnSpPr>
        <p:spPr bwMode="auto">
          <a:xfrm flipH="1">
            <a:off x="5377070" y="2608028"/>
            <a:ext cx="2020295" cy="128811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Straight Arrow Connector 56"/>
          <p:cNvCxnSpPr/>
          <p:nvPr/>
        </p:nvCxnSpPr>
        <p:spPr bwMode="auto">
          <a:xfrm flipV="1">
            <a:off x="4343399" y="1808922"/>
            <a:ext cx="1411358"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051" name="Picture 3"/>
          <p:cNvPicPr>
            <a:picLocks noChangeAspect="1" noChangeArrowheads="1"/>
          </p:cNvPicPr>
          <p:nvPr/>
        </p:nvPicPr>
        <p:blipFill>
          <a:blip r:embed="rId3" cstate="print"/>
          <a:srcRect/>
          <a:stretch>
            <a:fillRect/>
          </a:stretch>
        </p:blipFill>
        <p:spPr bwMode="auto">
          <a:xfrm>
            <a:off x="295937" y="667304"/>
            <a:ext cx="797368" cy="773206"/>
          </a:xfrm>
          <a:prstGeom prst="rect">
            <a:avLst/>
          </a:prstGeom>
          <a:noFill/>
          <a:ln w="9525">
            <a:noFill/>
            <a:miter lim="800000"/>
            <a:headEnd/>
            <a:tailEnd/>
          </a:ln>
        </p:spPr>
      </p:pic>
      <p:sp>
        <p:nvSpPr>
          <p:cNvPr id="61" name="Rectangle 60"/>
          <p:cNvSpPr/>
          <p:nvPr/>
        </p:nvSpPr>
        <p:spPr>
          <a:xfrm>
            <a:off x="4353340" y="1167204"/>
            <a:ext cx="1321904" cy="584775"/>
          </a:xfrm>
          <a:prstGeom prst="rect">
            <a:avLst/>
          </a:prstGeom>
        </p:spPr>
        <p:txBody>
          <a:bodyPr wrap="square">
            <a:spAutoFit/>
          </a:bodyPr>
          <a:lstStyle/>
          <a:p>
            <a:pPr algn="ctr"/>
            <a:r>
              <a:rPr lang="en-US" sz="1600" dirty="0" smtClean="0"/>
              <a:t>XML submission</a:t>
            </a:r>
            <a:endParaRPr lang="bg-BG" dirty="0"/>
          </a:p>
        </p:txBody>
      </p:sp>
      <p:cxnSp>
        <p:nvCxnSpPr>
          <p:cNvPr id="63" name="Straight Arrow Connector 62"/>
          <p:cNvCxnSpPr/>
          <p:nvPr/>
        </p:nvCxnSpPr>
        <p:spPr bwMode="auto">
          <a:xfrm>
            <a:off x="1143000" y="993913"/>
            <a:ext cx="178904" cy="6659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flipH="1">
            <a:off x="4373217" y="2007705"/>
            <a:ext cx="1371601" cy="99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3" name="Picture 3"/>
          <p:cNvPicPr>
            <a:picLocks noChangeAspect="1" noChangeArrowheads="1"/>
          </p:cNvPicPr>
          <p:nvPr/>
        </p:nvPicPr>
        <p:blipFill>
          <a:blip r:embed="rId3" cstate="print"/>
          <a:srcRect/>
          <a:stretch>
            <a:fillRect/>
          </a:stretch>
        </p:blipFill>
        <p:spPr bwMode="auto">
          <a:xfrm>
            <a:off x="279371" y="1714227"/>
            <a:ext cx="797368" cy="773206"/>
          </a:xfrm>
          <a:prstGeom prst="rect">
            <a:avLst/>
          </a:prstGeom>
          <a:noFill/>
          <a:ln w="9525">
            <a:noFill/>
            <a:miter lim="800000"/>
            <a:headEnd/>
            <a:tailEnd/>
          </a:ln>
        </p:spPr>
      </p:pic>
      <p:pic>
        <p:nvPicPr>
          <p:cNvPr id="34" name="Picture 3"/>
          <p:cNvPicPr>
            <a:picLocks noChangeAspect="1" noChangeArrowheads="1"/>
          </p:cNvPicPr>
          <p:nvPr/>
        </p:nvPicPr>
        <p:blipFill>
          <a:blip r:embed="rId3" cstate="print"/>
          <a:srcRect/>
          <a:stretch>
            <a:fillRect/>
          </a:stretch>
        </p:blipFill>
        <p:spPr bwMode="auto">
          <a:xfrm>
            <a:off x="279371" y="2817468"/>
            <a:ext cx="797368" cy="773206"/>
          </a:xfrm>
          <a:prstGeom prst="rect">
            <a:avLst/>
          </a:prstGeom>
          <a:noFill/>
          <a:ln w="9525">
            <a:noFill/>
            <a:miter lim="800000"/>
            <a:headEnd/>
            <a:tailEnd/>
          </a:ln>
        </p:spPr>
      </p:pic>
      <p:sp>
        <p:nvSpPr>
          <p:cNvPr id="67" name="Rectangle 66"/>
          <p:cNvSpPr/>
          <p:nvPr/>
        </p:nvSpPr>
        <p:spPr>
          <a:xfrm>
            <a:off x="4524351" y="2171868"/>
            <a:ext cx="1089208" cy="523220"/>
          </a:xfrm>
          <a:prstGeom prst="rect">
            <a:avLst/>
          </a:prstGeom>
        </p:spPr>
        <p:txBody>
          <a:bodyPr wrap="none">
            <a:spAutoFit/>
          </a:bodyPr>
          <a:lstStyle/>
          <a:p>
            <a:pPr algn="ctr"/>
            <a:r>
              <a:rPr lang="en-US" sz="1400" dirty="0" smtClean="0"/>
              <a:t>Revisions </a:t>
            </a:r>
          </a:p>
          <a:p>
            <a:pPr algn="ctr"/>
            <a:r>
              <a:rPr lang="en-US" sz="1400" dirty="0" smtClean="0"/>
              <a:t>online</a:t>
            </a:r>
            <a:endParaRPr lang="bg-BG" dirty="0"/>
          </a:p>
        </p:txBody>
      </p:sp>
      <p:cxnSp>
        <p:nvCxnSpPr>
          <p:cNvPr id="74" name="Straight Arrow Connector 73"/>
          <p:cNvCxnSpPr/>
          <p:nvPr/>
        </p:nvCxnSpPr>
        <p:spPr bwMode="auto">
          <a:xfrm flipV="1">
            <a:off x="1083365" y="1997765"/>
            <a:ext cx="218661" cy="795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flipV="1">
            <a:off x="1113183" y="2484783"/>
            <a:ext cx="278295"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94" name="Picture 3"/>
          <p:cNvPicPr>
            <a:picLocks noChangeAspect="1" noChangeArrowheads="1"/>
          </p:cNvPicPr>
          <p:nvPr/>
        </p:nvPicPr>
        <p:blipFill>
          <a:blip r:embed="rId3" cstate="print"/>
          <a:srcRect/>
          <a:stretch>
            <a:fillRect/>
          </a:stretch>
        </p:blipFill>
        <p:spPr bwMode="auto">
          <a:xfrm>
            <a:off x="1395867" y="2820781"/>
            <a:ext cx="797368" cy="773206"/>
          </a:xfrm>
          <a:prstGeom prst="rect">
            <a:avLst/>
          </a:prstGeom>
          <a:noFill/>
          <a:ln w="9525">
            <a:noFill/>
            <a:miter lim="800000"/>
            <a:headEnd/>
            <a:tailEnd/>
          </a:ln>
        </p:spPr>
      </p:pic>
      <p:pic>
        <p:nvPicPr>
          <p:cNvPr id="95" name="Picture 3"/>
          <p:cNvPicPr>
            <a:picLocks noChangeAspect="1" noChangeArrowheads="1"/>
          </p:cNvPicPr>
          <p:nvPr/>
        </p:nvPicPr>
        <p:blipFill>
          <a:blip r:embed="rId3" cstate="print"/>
          <a:srcRect/>
          <a:stretch>
            <a:fillRect/>
          </a:stretch>
        </p:blipFill>
        <p:spPr bwMode="auto">
          <a:xfrm>
            <a:off x="2509049" y="2830721"/>
            <a:ext cx="797368" cy="773206"/>
          </a:xfrm>
          <a:prstGeom prst="rect">
            <a:avLst/>
          </a:prstGeom>
          <a:noFill/>
          <a:ln w="9525">
            <a:noFill/>
            <a:miter lim="800000"/>
            <a:headEnd/>
            <a:tailEnd/>
          </a:ln>
        </p:spPr>
      </p:pic>
      <p:pic>
        <p:nvPicPr>
          <p:cNvPr id="96" name="Picture 3"/>
          <p:cNvPicPr>
            <a:picLocks noChangeAspect="1" noChangeArrowheads="1"/>
          </p:cNvPicPr>
          <p:nvPr/>
        </p:nvPicPr>
        <p:blipFill>
          <a:blip r:embed="rId3" cstate="print"/>
          <a:srcRect/>
          <a:stretch>
            <a:fillRect/>
          </a:stretch>
        </p:blipFill>
        <p:spPr bwMode="auto">
          <a:xfrm>
            <a:off x="3542718" y="2850598"/>
            <a:ext cx="797368" cy="773206"/>
          </a:xfrm>
          <a:prstGeom prst="rect">
            <a:avLst/>
          </a:prstGeom>
          <a:noFill/>
          <a:ln w="9525">
            <a:noFill/>
            <a:miter lim="800000"/>
            <a:headEnd/>
            <a:tailEnd/>
          </a:ln>
        </p:spPr>
      </p:pic>
      <p:sp>
        <p:nvSpPr>
          <p:cNvPr id="97" name="Line 125"/>
          <p:cNvSpPr>
            <a:spLocks noChangeShapeType="1"/>
          </p:cNvSpPr>
          <p:nvPr/>
        </p:nvSpPr>
        <p:spPr bwMode="auto">
          <a:xfrm flipH="1">
            <a:off x="3539608" y="4899991"/>
            <a:ext cx="1201356" cy="350435"/>
          </a:xfrm>
          <a:prstGeom prst="line">
            <a:avLst/>
          </a:prstGeom>
          <a:noFill/>
          <a:ln w="28575">
            <a:solidFill>
              <a:schemeClr val="tx1"/>
            </a:solidFill>
            <a:round/>
            <a:headEnd/>
            <a:tailEnd type="triangle" w="med" len="med"/>
          </a:ln>
        </p:spPr>
        <p:txBody>
          <a:bodyPr/>
          <a:lstStyle/>
          <a:p>
            <a:endParaRPr lang="en-US"/>
          </a:p>
        </p:txBody>
      </p:sp>
      <p:sp>
        <p:nvSpPr>
          <p:cNvPr id="98" name="Line 125"/>
          <p:cNvSpPr>
            <a:spLocks noChangeShapeType="1"/>
          </p:cNvSpPr>
          <p:nvPr/>
        </p:nvSpPr>
        <p:spPr bwMode="auto">
          <a:xfrm flipH="1">
            <a:off x="1519082" y="4800600"/>
            <a:ext cx="3211943" cy="459765"/>
          </a:xfrm>
          <a:prstGeom prst="line">
            <a:avLst/>
          </a:prstGeom>
          <a:noFill/>
          <a:ln w="28575">
            <a:solidFill>
              <a:schemeClr val="tx1"/>
            </a:solidFill>
            <a:round/>
            <a:headEnd/>
            <a:tailEnd type="triangle" w="med" len="med"/>
          </a:ln>
        </p:spPr>
        <p:txBody>
          <a:bodyPr/>
          <a:lstStyle/>
          <a:p>
            <a:endParaRPr lang="en-US"/>
          </a:p>
        </p:txBody>
      </p:sp>
      <p:sp>
        <p:nvSpPr>
          <p:cNvPr id="99" name="Line 125"/>
          <p:cNvSpPr>
            <a:spLocks noChangeShapeType="1"/>
          </p:cNvSpPr>
          <p:nvPr/>
        </p:nvSpPr>
        <p:spPr bwMode="auto">
          <a:xfrm>
            <a:off x="4989442" y="4860235"/>
            <a:ext cx="732931" cy="419689"/>
          </a:xfrm>
          <a:prstGeom prst="line">
            <a:avLst/>
          </a:prstGeom>
          <a:noFill/>
          <a:ln w="28575">
            <a:solidFill>
              <a:schemeClr val="tx1"/>
            </a:solidFill>
            <a:round/>
            <a:headEnd/>
            <a:tailEnd type="triangle" w="med" len="med"/>
          </a:ln>
        </p:spPr>
        <p:txBody>
          <a:bodyPr/>
          <a:lstStyle/>
          <a:p>
            <a:endParaRPr lang="en-US"/>
          </a:p>
        </p:txBody>
      </p:sp>
      <p:sp>
        <p:nvSpPr>
          <p:cNvPr id="100" name="Line 125"/>
          <p:cNvSpPr>
            <a:spLocks noChangeShapeType="1"/>
          </p:cNvSpPr>
          <p:nvPr/>
        </p:nvSpPr>
        <p:spPr bwMode="auto">
          <a:xfrm>
            <a:off x="5168348" y="4800600"/>
            <a:ext cx="2633547" cy="449826"/>
          </a:xfrm>
          <a:prstGeom prst="line">
            <a:avLst/>
          </a:prstGeom>
          <a:noFill/>
          <a:ln w="28575">
            <a:solidFill>
              <a:schemeClr val="tx1"/>
            </a:solidFill>
            <a:round/>
            <a:headEnd/>
            <a:tailEnd type="triangle" w="med" len="med"/>
          </a:ln>
        </p:spPr>
        <p:txBody>
          <a:bodyPr/>
          <a:lstStyle/>
          <a:p>
            <a:endParaRPr lang="en-US"/>
          </a:p>
        </p:txBody>
      </p:sp>
      <p:sp>
        <p:nvSpPr>
          <p:cNvPr id="101" name="Rectangle 100"/>
          <p:cNvSpPr/>
          <p:nvPr/>
        </p:nvSpPr>
        <p:spPr bwMode="auto">
          <a:xfrm>
            <a:off x="0" y="5326978"/>
            <a:ext cx="9144000" cy="1545770"/>
          </a:xfrm>
          <a:prstGeom prst="rect">
            <a:avLst/>
          </a:prstGeom>
          <a:gradFill flip="none" rotWithShape="0">
            <a:gsLst>
              <a:gs pos="0">
                <a:schemeClr val="bg1">
                  <a:lumMod val="60000"/>
                  <a:lumOff val="40000"/>
                </a:schemeClr>
              </a:gs>
              <a:gs pos="50000">
                <a:schemeClr val="accent1">
                  <a:shade val="67500"/>
                  <a:satMod val="115000"/>
                </a:schemeClr>
              </a:gs>
              <a:gs pos="100000">
                <a:schemeClr val="accent1">
                  <a:shade val="100000"/>
                  <a:satMod val="115000"/>
                </a:schemeClr>
              </a:gs>
            </a:gsLst>
            <a:lin ang="18900000" scaled="1"/>
            <a:tileRect/>
          </a:gradFill>
          <a:ln w="9525" cap="flat" cmpd="sng" algn="ctr">
            <a:noFill/>
            <a:prstDash val="solid"/>
            <a:round/>
            <a:headEnd type="none" w="med" len="med"/>
            <a:tailEnd type="none" w="med" len="med"/>
          </a:ln>
          <a:effectLst/>
        </p:spPr>
        <p:txBody>
          <a:bodyPr wrap="none" lIns="62962" tIns="31481" rIns="62962" bIns="31481" anchor="ctr"/>
          <a:lstStyle/>
          <a:p>
            <a:pPr algn="ctr">
              <a:defRPr/>
            </a:pPr>
            <a:endParaRPr lang="bg-BG" sz="1600" b="1" dirty="0"/>
          </a:p>
        </p:txBody>
      </p:sp>
      <p:sp>
        <p:nvSpPr>
          <p:cNvPr id="102" name="_s1030"/>
          <p:cNvSpPr>
            <a:spLocks noChangeArrowheads="1"/>
          </p:cNvSpPr>
          <p:nvPr/>
        </p:nvSpPr>
        <p:spPr bwMode="auto">
          <a:xfrm>
            <a:off x="182880" y="5394959"/>
            <a:ext cx="1249681"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ARTICLES</a:t>
            </a:r>
            <a:endParaRPr lang="bg-BG" b="1" dirty="0"/>
          </a:p>
        </p:txBody>
      </p:sp>
      <p:pic>
        <p:nvPicPr>
          <p:cNvPr id="103" name="Picture 21" descr="EOL_Brochure 3.jpg"/>
          <p:cNvPicPr>
            <a:picLocks noChangeAspect="1"/>
          </p:cNvPicPr>
          <p:nvPr/>
        </p:nvPicPr>
        <p:blipFill>
          <a:blip r:embed="rId4" cstate="print"/>
          <a:srcRect/>
          <a:stretch>
            <a:fillRect/>
          </a:stretch>
        </p:blipFill>
        <p:spPr bwMode="auto">
          <a:xfrm>
            <a:off x="3749040" y="6172658"/>
            <a:ext cx="1005840" cy="685342"/>
          </a:xfrm>
          <a:prstGeom prst="rect">
            <a:avLst/>
          </a:prstGeom>
          <a:noFill/>
          <a:ln w="9525">
            <a:noFill/>
            <a:miter lim="800000"/>
            <a:headEnd/>
            <a:tailEnd/>
          </a:ln>
        </p:spPr>
      </p:pic>
      <p:pic>
        <p:nvPicPr>
          <p:cNvPr id="104" name="Picture 2" descr="gbif_05"/>
          <p:cNvPicPr>
            <a:picLocks noChangeAspect="1" noChangeArrowheads="1"/>
          </p:cNvPicPr>
          <p:nvPr/>
        </p:nvPicPr>
        <p:blipFill>
          <a:blip r:embed="rId5" cstate="print"/>
          <a:srcRect/>
          <a:stretch>
            <a:fillRect/>
          </a:stretch>
        </p:blipFill>
        <p:spPr bwMode="auto">
          <a:xfrm>
            <a:off x="2499360" y="6168627"/>
            <a:ext cx="1005840" cy="689373"/>
          </a:xfrm>
          <a:prstGeom prst="rect">
            <a:avLst/>
          </a:prstGeom>
          <a:noFill/>
          <a:ln w="9525" algn="ctr">
            <a:solidFill>
              <a:schemeClr val="tx1"/>
            </a:solidFill>
            <a:miter lim="800000"/>
            <a:headEnd/>
            <a:tailEnd/>
          </a:ln>
        </p:spPr>
      </p:pic>
      <p:pic>
        <p:nvPicPr>
          <p:cNvPr id="105" name="Picture 44"/>
          <p:cNvPicPr>
            <a:picLocks noChangeAspect="1" noChangeArrowheads="1"/>
          </p:cNvPicPr>
          <p:nvPr/>
        </p:nvPicPr>
        <p:blipFill>
          <a:blip r:embed="rId6" cstate="print"/>
          <a:srcRect/>
          <a:stretch>
            <a:fillRect/>
          </a:stretch>
        </p:blipFill>
        <p:spPr bwMode="auto">
          <a:xfrm>
            <a:off x="8656320" y="6168427"/>
            <a:ext cx="487680" cy="689573"/>
          </a:xfrm>
          <a:prstGeom prst="rect">
            <a:avLst/>
          </a:prstGeom>
          <a:noFill/>
          <a:ln w="9525" algn="ctr">
            <a:solidFill>
              <a:schemeClr val="bg1"/>
            </a:solidFill>
            <a:miter lim="800000"/>
            <a:headEnd/>
            <a:tailEnd/>
          </a:ln>
        </p:spPr>
      </p:pic>
      <p:pic>
        <p:nvPicPr>
          <p:cNvPr id="106" name="Picture 2"/>
          <p:cNvPicPr>
            <a:picLocks noChangeAspect="1" noChangeArrowheads="1"/>
          </p:cNvPicPr>
          <p:nvPr/>
        </p:nvPicPr>
        <p:blipFill>
          <a:blip r:embed="rId7" cstate="print"/>
          <a:srcRect/>
          <a:stretch>
            <a:fillRect/>
          </a:stretch>
        </p:blipFill>
        <p:spPr bwMode="auto">
          <a:xfrm>
            <a:off x="6370320" y="6170849"/>
            <a:ext cx="1021080" cy="687151"/>
          </a:xfrm>
          <a:prstGeom prst="rect">
            <a:avLst/>
          </a:prstGeom>
          <a:noFill/>
          <a:ln w="9525">
            <a:noFill/>
            <a:miter lim="800000"/>
            <a:headEnd/>
            <a:tailEnd/>
          </a:ln>
          <a:effectLst/>
        </p:spPr>
      </p:pic>
      <p:pic>
        <p:nvPicPr>
          <p:cNvPr id="107" name="Inhaltsplatzhalter 4" descr="Plazi_books.jpg"/>
          <p:cNvPicPr>
            <a:picLocks noChangeAspect="1"/>
          </p:cNvPicPr>
          <p:nvPr/>
        </p:nvPicPr>
        <p:blipFill>
          <a:blip r:embed="rId8" cstate="print"/>
          <a:srcRect/>
          <a:stretch>
            <a:fillRect/>
          </a:stretch>
        </p:blipFill>
        <p:spPr bwMode="auto">
          <a:xfrm>
            <a:off x="4964113" y="6179082"/>
            <a:ext cx="1238567" cy="678918"/>
          </a:xfrm>
          <a:prstGeom prst="rect">
            <a:avLst/>
          </a:prstGeom>
          <a:noFill/>
          <a:ln w="9525">
            <a:noFill/>
            <a:miter lim="800000"/>
            <a:headEnd/>
            <a:tailEnd/>
          </a:ln>
          <a:effectLst/>
        </p:spPr>
      </p:pic>
      <p:pic>
        <p:nvPicPr>
          <p:cNvPr id="108" name="Picture 3"/>
          <p:cNvPicPr>
            <a:picLocks noChangeAspect="1" noChangeArrowheads="1"/>
          </p:cNvPicPr>
          <p:nvPr/>
        </p:nvPicPr>
        <p:blipFill>
          <a:blip r:embed="rId9" cstate="print"/>
          <a:srcRect/>
          <a:stretch>
            <a:fillRect/>
          </a:stretch>
        </p:blipFill>
        <p:spPr bwMode="auto">
          <a:xfrm>
            <a:off x="1539240" y="6172200"/>
            <a:ext cx="792480" cy="685800"/>
          </a:xfrm>
          <a:prstGeom prst="rect">
            <a:avLst/>
          </a:prstGeom>
          <a:noFill/>
          <a:ln w="9525">
            <a:noFill/>
            <a:miter lim="800000"/>
            <a:headEnd/>
            <a:tailEnd/>
          </a:ln>
          <a:effectLst/>
        </p:spPr>
      </p:pic>
      <p:pic>
        <p:nvPicPr>
          <p:cNvPr id="109" name="Picture 4"/>
          <p:cNvPicPr>
            <a:picLocks noChangeAspect="1" noChangeArrowheads="1"/>
          </p:cNvPicPr>
          <p:nvPr/>
        </p:nvPicPr>
        <p:blipFill>
          <a:blip r:embed="rId10" cstate="print"/>
          <a:srcRect/>
          <a:stretch>
            <a:fillRect/>
          </a:stretch>
        </p:blipFill>
        <p:spPr bwMode="auto">
          <a:xfrm>
            <a:off x="0" y="6153150"/>
            <a:ext cx="1390650" cy="704850"/>
          </a:xfrm>
          <a:prstGeom prst="rect">
            <a:avLst/>
          </a:prstGeom>
          <a:noFill/>
          <a:ln w="9525">
            <a:noFill/>
            <a:miter lim="800000"/>
            <a:headEnd/>
            <a:tailEnd/>
          </a:ln>
          <a:effectLst/>
        </p:spPr>
      </p:pic>
      <p:cxnSp>
        <p:nvCxnSpPr>
          <p:cNvPr id="110" name="Straight Arrow Connector 59"/>
          <p:cNvCxnSpPr>
            <a:cxnSpLocks noChangeShapeType="1"/>
          </p:cNvCxnSpPr>
          <p:nvPr/>
        </p:nvCxnSpPr>
        <p:spPr bwMode="auto">
          <a:xfrm flipV="1">
            <a:off x="289560" y="5852160"/>
            <a:ext cx="502920" cy="259080"/>
          </a:xfrm>
          <a:prstGeom prst="straightConnector1">
            <a:avLst/>
          </a:prstGeom>
          <a:noFill/>
          <a:ln w="28575" algn="ctr">
            <a:solidFill>
              <a:schemeClr val="tx1"/>
            </a:solidFill>
            <a:round/>
            <a:headEnd type="triangle" w="med" len="med"/>
            <a:tailEnd/>
          </a:ln>
        </p:spPr>
      </p:cxnSp>
      <p:cxnSp>
        <p:nvCxnSpPr>
          <p:cNvPr id="111" name="Straight Arrow Connector 59"/>
          <p:cNvCxnSpPr>
            <a:cxnSpLocks noChangeShapeType="1"/>
          </p:cNvCxnSpPr>
          <p:nvPr/>
        </p:nvCxnSpPr>
        <p:spPr bwMode="auto">
          <a:xfrm rot="10800000">
            <a:off x="1005840" y="5836920"/>
            <a:ext cx="670560" cy="289560"/>
          </a:xfrm>
          <a:prstGeom prst="straightConnector1">
            <a:avLst/>
          </a:prstGeom>
          <a:noFill/>
          <a:ln w="28575" algn="ctr">
            <a:solidFill>
              <a:schemeClr val="tx1"/>
            </a:solidFill>
            <a:round/>
            <a:headEnd type="triangle" w="med" len="med"/>
            <a:tailEnd/>
          </a:ln>
        </p:spPr>
      </p:cxnSp>
      <p:sp>
        <p:nvSpPr>
          <p:cNvPr id="112" name="_s1030"/>
          <p:cNvSpPr>
            <a:spLocks noChangeArrowheads="1"/>
          </p:cNvSpPr>
          <p:nvPr/>
        </p:nvSpPr>
        <p:spPr bwMode="auto">
          <a:xfrm>
            <a:off x="2895600" y="537971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Occurr-</a:t>
            </a:r>
            <a:br>
              <a:rPr lang="bg-BG" sz="1400" b="1" dirty="0" smtClean="0"/>
            </a:br>
            <a:r>
              <a:rPr lang="bg-BG" sz="1400" b="1" dirty="0" smtClean="0"/>
              <a:t>ence data</a:t>
            </a:r>
            <a:endParaRPr lang="bg-BG" sz="1400" b="1" dirty="0"/>
          </a:p>
        </p:txBody>
      </p:sp>
      <p:sp>
        <p:nvSpPr>
          <p:cNvPr id="113" name="_s1030"/>
          <p:cNvSpPr>
            <a:spLocks noChangeArrowheads="1"/>
          </p:cNvSpPr>
          <p:nvPr/>
        </p:nvSpPr>
        <p:spPr bwMode="auto">
          <a:xfrm>
            <a:off x="6964680" y="5349240"/>
            <a:ext cx="198120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names</a:t>
            </a:r>
            <a:endParaRPr lang="bg-BG" b="1" dirty="0"/>
          </a:p>
        </p:txBody>
      </p:sp>
      <p:cxnSp>
        <p:nvCxnSpPr>
          <p:cNvPr id="114" name="Straight Arrow Connector 59"/>
          <p:cNvCxnSpPr>
            <a:cxnSpLocks noChangeShapeType="1"/>
          </p:cNvCxnSpPr>
          <p:nvPr/>
        </p:nvCxnSpPr>
        <p:spPr bwMode="auto">
          <a:xfrm rot="5400000" flipH="1" flipV="1">
            <a:off x="3009901" y="5981701"/>
            <a:ext cx="228598" cy="1588"/>
          </a:xfrm>
          <a:prstGeom prst="straightConnector1">
            <a:avLst/>
          </a:prstGeom>
          <a:noFill/>
          <a:ln w="28575" algn="ctr">
            <a:solidFill>
              <a:schemeClr val="tx1"/>
            </a:solidFill>
            <a:round/>
            <a:headEnd type="triangle" w="med" len="med"/>
            <a:tailEnd/>
          </a:ln>
        </p:spPr>
      </p:cxnSp>
      <p:cxnSp>
        <p:nvCxnSpPr>
          <p:cNvPr id="115" name="Straight Arrow Connector 59"/>
          <p:cNvCxnSpPr>
            <a:cxnSpLocks noChangeShapeType="1"/>
          </p:cNvCxnSpPr>
          <p:nvPr/>
        </p:nvCxnSpPr>
        <p:spPr bwMode="auto">
          <a:xfrm flipV="1">
            <a:off x="4267200" y="5852160"/>
            <a:ext cx="1112520" cy="259080"/>
          </a:xfrm>
          <a:prstGeom prst="straightConnector1">
            <a:avLst/>
          </a:prstGeom>
          <a:noFill/>
          <a:ln w="28575" algn="ctr">
            <a:solidFill>
              <a:schemeClr val="tx1"/>
            </a:solidFill>
            <a:round/>
            <a:headEnd type="triangle" w="med" len="med"/>
            <a:tailEnd/>
          </a:ln>
        </p:spPr>
      </p:cxnSp>
      <p:cxnSp>
        <p:nvCxnSpPr>
          <p:cNvPr id="116" name="Straight Arrow Connector 59"/>
          <p:cNvCxnSpPr>
            <a:cxnSpLocks noChangeShapeType="1"/>
          </p:cNvCxnSpPr>
          <p:nvPr/>
        </p:nvCxnSpPr>
        <p:spPr bwMode="auto">
          <a:xfrm rot="10800000">
            <a:off x="5715000" y="5852160"/>
            <a:ext cx="1112520" cy="228600"/>
          </a:xfrm>
          <a:prstGeom prst="straightConnector1">
            <a:avLst/>
          </a:prstGeom>
          <a:noFill/>
          <a:ln w="28575" algn="ctr">
            <a:solidFill>
              <a:schemeClr val="tx1"/>
            </a:solidFill>
            <a:round/>
            <a:headEnd type="triangle" w="med" len="med"/>
            <a:tailEnd/>
          </a:ln>
        </p:spPr>
      </p:cxnSp>
      <p:sp>
        <p:nvSpPr>
          <p:cNvPr id="117" name="_s1030"/>
          <p:cNvSpPr>
            <a:spLocks noChangeArrowheads="1"/>
          </p:cNvSpPr>
          <p:nvPr/>
        </p:nvSpPr>
        <p:spPr bwMode="auto">
          <a:xfrm>
            <a:off x="4251960" y="5364480"/>
            <a:ext cx="242316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treatments</a:t>
            </a:r>
            <a:endParaRPr lang="bg-BG" b="1" dirty="0"/>
          </a:p>
        </p:txBody>
      </p:sp>
      <p:pic>
        <p:nvPicPr>
          <p:cNvPr id="118" name="Picture 6"/>
          <p:cNvPicPr>
            <a:picLocks noChangeAspect="1" noChangeArrowheads="1"/>
          </p:cNvPicPr>
          <p:nvPr/>
        </p:nvPicPr>
        <p:blipFill>
          <a:blip r:embed="rId11" cstate="print"/>
          <a:srcRect/>
          <a:stretch>
            <a:fillRect/>
          </a:stretch>
        </p:blipFill>
        <p:spPr bwMode="auto">
          <a:xfrm>
            <a:off x="7543800" y="6186940"/>
            <a:ext cx="1021080" cy="671060"/>
          </a:xfrm>
          <a:prstGeom prst="rect">
            <a:avLst/>
          </a:prstGeom>
          <a:noFill/>
          <a:ln w="9525">
            <a:noFill/>
            <a:miter lim="800000"/>
            <a:headEnd/>
            <a:tailEnd/>
          </a:ln>
          <a:effectLst/>
        </p:spPr>
      </p:pic>
      <p:cxnSp>
        <p:nvCxnSpPr>
          <p:cNvPr id="119" name="Straight Arrow Connector 59"/>
          <p:cNvCxnSpPr>
            <a:cxnSpLocks noChangeShapeType="1"/>
          </p:cNvCxnSpPr>
          <p:nvPr/>
        </p:nvCxnSpPr>
        <p:spPr bwMode="auto">
          <a:xfrm rot="10800000">
            <a:off x="8061960" y="5775960"/>
            <a:ext cx="838200" cy="350520"/>
          </a:xfrm>
          <a:prstGeom prst="straightConnector1">
            <a:avLst/>
          </a:prstGeom>
          <a:noFill/>
          <a:ln w="28575" algn="ctr">
            <a:solidFill>
              <a:schemeClr val="tx1"/>
            </a:solidFill>
            <a:round/>
            <a:headEnd type="triangle" w="med" len="med"/>
            <a:tailEnd/>
          </a:ln>
        </p:spPr>
      </p:cxnSp>
      <p:cxnSp>
        <p:nvCxnSpPr>
          <p:cNvPr id="120" name="Straight Arrow Connector 59"/>
          <p:cNvCxnSpPr>
            <a:cxnSpLocks noChangeShapeType="1"/>
          </p:cNvCxnSpPr>
          <p:nvPr/>
        </p:nvCxnSpPr>
        <p:spPr bwMode="auto">
          <a:xfrm rot="5400000" flipH="1" flipV="1">
            <a:off x="7772403" y="5958841"/>
            <a:ext cx="335276" cy="2"/>
          </a:xfrm>
          <a:prstGeom prst="straightConnector1">
            <a:avLst/>
          </a:prstGeom>
          <a:noFill/>
          <a:ln w="28575" algn="ctr">
            <a:solidFill>
              <a:schemeClr val="tx1"/>
            </a:solidFill>
            <a:round/>
            <a:headEnd type="triangle" w="med" len="med"/>
            <a:tailEnd/>
          </a:ln>
        </p:spPr>
      </p:cxnSp>
      <p:sp>
        <p:nvSpPr>
          <p:cNvPr id="121" name="Rectangle 120"/>
          <p:cNvSpPr/>
          <p:nvPr/>
        </p:nvSpPr>
        <p:spPr>
          <a:xfrm>
            <a:off x="4920986" y="6163018"/>
            <a:ext cx="700833" cy="323165"/>
          </a:xfrm>
          <a:prstGeom prst="rect">
            <a:avLst/>
          </a:prstGeom>
        </p:spPr>
        <p:txBody>
          <a:bodyPr wrap="none">
            <a:spAutoFit/>
          </a:bodyPr>
          <a:lstStyle/>
          <a:p>
            <a:r>
              <a:rPr lang="bg-BG" b="1" dirty="0" smtClean="0">
                <a:solidFill>
                  <a:schemeClr val="tx2">
                    <a:lumMod val="25000"/>
                  </a:schemeClr>
                </a:solidFill>
              </a:rPr>
              <a:t>Plazi</a:t>
            </a:r>
            <a:endParaRPr lang="bg-BG" b="1" dirty="0">
              <a:solidFill>
                <a:schemeClr val="tx2">
                  <a:lumMod val="25000"/>
                </a:schemeClr>
              </a:solidFill>
            </a:endParaRPr>
          </a:p>
        </p:txBody>
      </p:sp>
      <p:sp>
        <p:nvSpPr>
          <p:cNvPr id="122" name="Rectangle 121"/>
          <p:cNvSpPr/>
          <p:nvPr/>
        </p:nvSpPr>
        <p:spPr>
          <a:xfrm>
            <a:off x="6888480" y="6172201"/>
            <a:ext cx="609599" cy="292388"/>
          </a:xfrm>
          <a:prstGeom prst="rect">
            <a:avLst/>
          </a:prstGeom>
        </p:spPr>
        <p:txBody>
          <a:bodyPr wrap="square">
            <a:spAutoFit/>
          </a:bodyPr>
          <a:lstStyle/>
          <a:p>
            <a:r>
              <a:rPr lang="bg-BG" sz="1300" b="1" dirty="0" smtClean="0">
                <a:solidFill>
                  <a:schemeClr val="tx2">
                    <a:lumMod val="10000"/>
                  </a:schemeClr>
                </a:solidFill>
              </a:rPr>
              <a:t>Wiki</a:t>
            </a:r>
            <a:endParaRPr lang="bg-BG" sz="1300" b="1" dirty="0">
              <a:solidFill>
                <a:schemeClr val="tx2">
                  <a:lumMod val="10000"/>
                </a:schemeClr>
              </a:solidFill>
            </a:endParaRPr>
          </a:p>
        </p:txBody>
      </p:sp>
      <p:sp>
        <p:nvSpPr>
          <p:cNvPr id="123" name="Rectangle 122"/>
          <p:cNvSpPr/>
          <p:nvPr/>
        </p:nvSpPr>
        <p:spPr>
          <a:xfrm>
            <a:off x="7612573" y="6153835"/>
            <a:ext cx="524503" cy="276999"/>
          </a:xfrm>
          <a:prstGeom prst="rect">
            <a:avLst/>
          </a:prstGeom>
        </p:spPr>
        <p:txBody>
          <a:bodyPr wrap="none">
            <a:spAutoFit/>
          </a:bodyPr>
          <a:lstStyle/>
          <a:p>
            <a:r>
              <a:rPr lang="bg-BG" sz="1200" b="1" dirty="0" smtClean="0">
                <a:solidFill>
                  <a:schemeClr val="tx2">
                    <a:lumMod val="10000"/>
                  </a:schemeClr>
                </a:solidFill>
              </a:rPr>
              <a:t>COL</a:t>
            </a:r>
            <a:endParaRPr lang="bg-BG" b="1" dirty="0">
              <a:solidFill>
                <a:schemeClr val="tx2">
                  <a:lumMod val="10000"/>
                </a:schemeClr>
              </a:solidFill>
            </a:endParaRPr>
          </a:p>
        </p:txBody>
      </p:sp>
      <p:sp>
        <p:nvSpPr>
          <p:cNvPr id="124" name="_s1030"/>
          <p:cNvSpPr>
            <a:spLocks noChangeArrowheads="1"/>
          </p:cNvSpPr>
          <p:nvPr/>
        </p:nvSpPr>
        <p:spPr bwMode="auto">
          <a:xfrm>
            <a:off x="1615440" y="539495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Biblio-</a:t>
            </a:r>
            <a:br>
              <a:rPr lang="bg-BG" sz="1400" b="1" dirty="0" smtClean="0"/>
            </a:br>
            <a:r>
              <a:rPr lang="bg-BG" sz="1400" b="1" dirty="0" smtClean="0"/>
              <a:t>graphies</a:t>
            </a:r>
            <a:endParaRPr lang="bg-BG" sz="1400" b="1" dirty="0"/>
          </a:p>
        </p:txBody>
      </p:sp>
      <p:cxnSp>
        <p:nvCxnSpPr>
          <p:cNvPr id="125" name="Straight Arrow Connector 59"/>
          <p:cNvCxnSpPr>
            <a:cxnSpLocks noChangeShapeType="1"/>
          </p:cNvCxnSpPr>
          <p:nvPr/>
        </p:nvCxnSpPr>
        <p:spPr bwMode="auto">
          <a:xfrm rot="5400000" flipH="1" flipV="1">
            <a:off x="1996440" y="5974080"/>
            <a:ext cx="259080" cy="45720"/>
          </a:xfrm>
          <a:prstGeom prst="straightConnector1">
            <a:avLst/>
          </a:prstGeom>
          <a:noFill/>
          <a:ln w="28575" algn="ctr">
            <a:solidFill>
              <a:schemeClr val="tx1"/>
            </a:solidFill>
            <a:round/>
            <a:headEnd type="triangle" w="med" len="med"/>
            <a:tailEnd/>
          </a:ln>
        </p:spPr>
      </p:cxnSp>
      <p:cxnSp>
        <p:nvCxnSpPr>
          <p:cNvPr id="128" name="Straight Arrow Connector 127"/>
          <p:cNvCxnSpPr/>
          <p:nvPr/>
        </p:nvCxnSpPr>
        <p:spPr bwMode="auto">
          <a:xfrm flipV="1">
            <a:off x="1858618" y="2534478"/>
            <a:ext cx="0" cy="1987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1" name="Straight Arrow Connector 130"/>
          <p:cNvCxnSpPr/>
          <p:nvPr/>
        </p:nvCxnSpPr>
        <p:spPr bwMode="auto">
          <a:xfrm flipV="1">
            <a:off x="2925418" y="2547731"/>
            <a:ext cx="0" cy="1987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2" name="Straight Arrow Connector 131"/>
          <p:cNvCxnSpPr/>
          <p:nvPr/>
        </p:nvCxnSpPr>
        <p:spPr bwMode="auto">
          <a:xfrm flipV="1">
            <a:off x="3869635" y="2557669"/>
            <a:ext cx="0" cy="1987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61" grpId="0"/>
      <p:bldP spid="67" grpId="0"/>
      <p:bldP spid="97" grpId="0" animBg="1"/>
      <p:bldP spid="98" grpId="0" animBg="1"/>
      <p:bldP spid="99" grpId="0" animBg="1"/>
      <p:bldP spid="100" grpId="0" animBg="1"/>
      <p:bldP spid="101" grpId="0" animBg="1"/>
      <p:bldP spid="102" grpId="0" animBg="1"/>
      <p:bldP spid="112" grpId="0" animBg="1"/>
      <p:bldP spid="113" grpId="0" animBg="1"/>
      <p:bldP spid="117" grpId="0" animBg="1"/>
      <p:bldP spid="121" grpId="0"/>
      <p:bldP spid="122" grpId="0"/>
      <p:bldP spid="123" grpId="0"/>
      <p:bldP spid="12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7" name="Rectangle 2"/>
          <p:cNvSpPr>
            <a:spLocks noGrp="1" noChangeArrowheads="1"/>
          </p:cNvSpPr>
          <p:nvPr>
            <p:ph type="title" idx="4294967295"/>
          </p:nvPr>
        </p:nvSpPr>
        <p:spPr>
          <a:xfrm>
            <a:off x="457200" y="132398"/>
            <a:ext cx="8229600" cy="1143000"/>
          </a:xfrm>
        </p:spPr>
        <p:txBody>
          <a:bodyPr/>
          <a:lstStyle/>
          <a:p>
            <a:r>
              <a:rPr lang="en-US" sz="4000" b="0" dirty="0" smtClean="0">
                <a:solidFill>
                  <a:schemeClr val="tx1"/>
                </a:solidFill>
                <a:latin typeface="Arial" charset="0"/>
                <a:ea typeface="ＭＳ Ｐゴシック" charset="0"/>
                <a:cs typeface="ＭＳ Ｐゴシック" charset="0"/>
              </a:rPr>
              <a:t>Automated submission</a:t>
            </a:r>
            <a:endParaRPr lang="en-US" sz="4000" b="0" dirty="0">
              <a:solidFill>
                <a:schemeClr val="tx1"/>
              </a:solidFill>
              <a:latin typeface="Arial" charset="0"/>
              <a:ea typeface="ＭＳ Ｐゴシック" charset="0"/>
              <a:cs typeface="ＭＳ Ｐゴシック" charset="0"/>
            </a:endParaRPr>
          </a:p>
        </p:txBody>
      </p:sp>
      <p:pic>
        <p:nvPicPr>
          <p:cNvPr id="7" name="Picture 6"/>
          <p:cNvPicPr>
            <a:picLocks noChangeAspect="1"/>
          </p:cNvPicPr>
          <p:nvPr/>
        </p:nvPicPr>
        <p:blipFill>
          <a:blip r:embed="rId3" cstate="print"/>
          <a:stretch>
            <a:fillRect/>
          </a:stretch>
        </p:blipFill>
        <p:spPr>
          <a:xfrm>
            <a:off x="165100" y="2336800"/>
            <a:ext cx="5778500" cy="850900"/>
          </a:xfrm>
          <a:prstGeom prst="rect">
            <a:avLst/>
          </a:prstGeom>
        </p:spPr>
      </p:pic>
      <p:pic>
        <p:nvPicPr>
          <p:cNvPr id="8" name="Picture 7"/>
          <p:cNvPicPr>
            <a:picLocks noChangeAspect="1"/>
          </p:cNvPicPr>
          <p:nvPr/>
        </p:nvPicPr>
        <p:blipFill>
          <a:blip r:embed="rId4" cstate="print"/>
          <a:stretch>
            <a:fillRect/>
          </a:stretch>
        </p:blipFill>
        <p:spPr>
          <a:xfrm>
            <a:off x="2959100" y="3162300"/>
            <a:ext cx="4940300" cy="787400"/>
          </a:xfrm>
          <a:prstGeom prst="rect">
            <a:avLst/>
          </a:prstGeom>
        </p:spPr>
      </p:pic>
      <p:pic>
        <p:nvPicPr>
          <p:cNvPr id="9" name="Picture 8"/>
          <p:cNvPicPr>
            <a:picLocks noChangeAspect="1"/>
          </p:cNvPicPr>
          <p:nvPr/>
        </p:nvPicPr>
        <p:blipFill>
          <a:blip r:embed="rId5" cstate="print"/>
          <a:stretch>
            <a:fillRect/>
          </a:stretch>
        </p:blipFill>
        <p:spPr>
          <a:xfrm>
            <a:off x="406400" y="3924300"/>
            <a:ext cx="8331200" cy="2298700"/>
          </a:xfrm>
          <a:prstGeom prst="rect">
            <a:avLst/>
          </a:prstGeom>
        </p:spPr>
      </p:pic>
      <p:pic>
        <p:nvPicPr>
          <p:cNvPr id="2" name="Picture 1"/>
          <p:cNvPicPr>
            <a:picLocks noChangeAspect="1"/>
          </p:cNvPicPr>
          <p:nvPr/>
        </p:nvPicPr>
        <p:blipFill>
          <a:blip r:embed="rId6" cstate="print"/>
          <a:stretch>
            <a:fillRect/>
          </a:stretch>
        </p:blipFill>
        <p:spPr>
          <a:xfrm>
            <a:off x="596900" y="1231900"/>
            <a:ext cx="7937500" cy="1308100"/>
          </a:xfrm>
          <a:prstGeom prst="rect">
            <a:avLst/>
          </a:prstGeom>
        </p:spPr>
      </p:pic>
      <p:pic>
        <p:nvPicPr>
          <p:cNvPr id="3" name="Picture 2"/>
          <p:cNvPicPr>
            <a:picLocks noChangeAspect="1"/>
          </p:cNvPicPr>
          <p:nvPr/>
        </p:nvPicPr>
        <p:blipFill>
          <a:blip r:embed="rId7" cstate="print"/>
          <a:stretch>
            <a:fillRect/>
          </a:stretch>
        </p:blipFill>
        <p:spPr>
          <a:xfrm>
            <a:off x="1409700" y="2044700"/>
            <a:ext cx="6921500" cy="1168400"/>
          </a:xfrm>
          <a:prstGeom prst="rect">
            <a:avLst/>
          </a:prstGeom>
        </p:spPr>
      </p:pic>
      <p:cxnSp>
        <p:nvCxnSpPr>
          <p:cNvPr id="11" name="Straight Connector 10"/>
          <p:cNvCxnSpPr/>
          <p:nvPr/>
        </p:nvCxnSpPr>
        <p:spPr bwMode="auto">
          <a:xfrm flipV="1">
            <a:off x="396240" y="2336800"/>
            <a:ext cx="1432560" cy="1056640"/>
          </a:xfrm>
          <a:prstGeom prst="line">
            <a:avLst/>
          </a:prstGeom>
          <a:solidFill>
            <a:schemeClr val="accent1"/>
          </a:solidFill>
          <a:ln w="635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457200" y="2367280"/>
            <a:ext cx="1402080" cy="985520"/>
          </a:xfrm>
          <a:prstGeom prst="line">
            <a:avLst/>
          </a:prstGeom>
          <a:solidFill>
            <a:schemeClr val="accent1"/>
          </a:solidFill>
          <a:ln w="63500" cap="flat" cmpd="sng" algn="ctr">
            <a:solidFill>
              <a:srgbClr val="FF0000"/>
            </a:solidFill>
            <a:prstDash val="solid"/>
            <a:round/>
            <a:headEnd type="none" w="med" len="med"/>
            <a:tailEnd type="none" w="med" len="med"/>
          </a:ln>
          <a:effectLst/>
        </p:spPr>
      </p:cxnSp>
      <p:sp>
        <p:nvSpPr>
          <p:cNvPr id="18" name="Rectangle 17"/>
          <p:cNvSpPr/>
          <p:nvPr/>
        </p:nvSpPr>
        <p:spPr>
          <a:xfrm>
            <a:off x="5161844" y="2139658"/>
            <a:ext cx="2569915" cy="323165"/>
          </a:xfrm>
          <a:prstGeom prst="rect">
            <a:avLst/>
          </a:prstGeom>
        </p:spPr>
        <p:txBody>
          <a:bodyPr wrap="square">
            <a:spAutoFit/>
          </a:bodyPr>
          <a:lstStyle/>
          <a:p>
            <a:r>
              <a:rPr lang="en-US" dirty="0" smtClean="0">
                <a:latin typeface="Arial" charset="0"/>
                <a:ea typeface="ＭＳ Ｐゴシック" charset="0"/>
                <a:cs typeface="ＭＳ Ｐゴシック" charset="0"/>
              </a:rPr>
              <a:t>Automated XML submission</a:t>
            </a:r>
            <a:endParaRPr lang="bg-BG" dirty="0"/>
          </a:p>
        </p:txBody>
      </p:sp>
    </p:spTree>
    <p:extLst>
      <p:ext uri="{BB962C8B-B14F-4D97-AF65-F5344CB8AC3E}">
        <p14:creationId xmlns="" xmlns:p14="http://schemas.microsoft.com/office/powerpoint/2010/main" val="365669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cstate="print"/>
          <a:srcRect/>
          <a:stretch>
            <a:fillRect/>
          </a:stretch>
        </p:blipFill>
        <p:spPr bwMode="auto">
          <a:xfrm>
            <a:off x="3341941" y="1484928"/>
            <a:ext cx="2449259" cy="3615459"/>
          </a:xfrm>
          <a:prstGeom prst="rect">
            <a:avLst/>
          </a:prstGeom>
          <a:noFill/>
          <a:ln w="9525">
            <a:solidFill>
              <a:schemeClr val="bg1"/>
            </a:solidFill>
            <a:miter lim="800000"/>
            <a:headEnd/>
            <a:tailEnd/>
          </a:ln>
        </p:spPr>
      </p:pic>
      <p:sp>
        <p:nvSpPr>
          <p:cNvPr id="19" name="Rectangle 18"/>
          <p:cNvSpPr/>
          <p:nvPr/>
        </p:nvSpPr>
        <p:spPr>
          <a:xfrm>
            <a:off x="566057" y="219240"/>
            <a:ext cx="8215086" cy="584775"/>
          </a:xfrm>
          <a:prstGeom prst="rect">
            <a:avLst/>
          </a:prstGeom>
        </p:spPr>
        <p:txBody>
          <a:bodyPr wrap="square">
            <a:spAutoFit/>
          </a:bodyPr>
          <a:lstStyle/>
          <a:p>
            <a:pPr algn="ctr"/>
            <a:r>
              <a:rPr lang="en-US" sz="3200" b="1" dirty="0" smtClean="0"/>
              <a:t>Why XML is so important?</a:t>
            </a:r>
            <a:endParaRPr lang="bg-BG" sz="3200" b="1" dirty="0"/>
          </a:p>
        </p:txBody>
      </p:sp>
      <p:sp>
        <p:nvSpPr>
          <p:cNvPr id="11" name="Line 14"/>
          <p:cNvSpPr>
            <a:spLocks noChangeShapeType="1"/>
          </p:cNvSpPr>
          <p:nvPr/>
        </p:nvSpPr>
        <p:spPr bwMode="auto">
          <a:xfrm flipV="1">
            <a:off x="5936345" y="2394857"/>
            <a:ext cx="609600" cy="14514"/>
          </a:xfrm>
          <a:prstGeom prst="line">
            <a:avLst/>
          </a:prstGeom>
          <a:noFill/>
          <a:ln w="76200">
            <a:solidFill>
              <a:schemeClr val="tx1"/>
            </a:solidFill>
            <a:round/>
            <a:headEnd/>
            <a:tailEnd type="triangle" w="med" len="med"/>
          </a:ln>
          <a:effectLst/>
        </p:spPr>
        <p:txBody>
          <a:bodyPr/>
          <a:lstStyle/>
          <a:p>
            <a:endParaRPr lang="bg-BG"/>
          </a:p>
        </p:txBody>
      </p:sp>
      <p:pic>
        <p:nvPicPr>
          <p:cNvPr id="12" name="Picture 21" descr="EOL_Brochure 3.jpg"/>
          <p:cNvPicPr>
            <a:picLocks noChangeAspect="1"/>
          </p:cNvPicPr>
          <p:nvPr/>
        </p:nvPicPr>
        <p:blipFill>
          <a:blip r:embed="rId3" cstate="print"/>
          <a:srcRect/>
          <a:stretch>
            <a:fillRect/>
          </a:stretch>
        </p:blipFill>
        <p:spPr bwMode="auto">
          <a:xfrm>
            <a:off x="6734630" y="1490902"/>
            <a:ext cx="2409370" cy="1542583"/>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792686" y="3297882"/>
            <a:ext cx="2351314" cy="1588725"/>
          </a:xfrm>
          <a:prstGeom prst="rect">
            <a:avLst/>
          </a:prstGeom>
          <a:noFill/>
          <a:ln w="9525">
            <a:noFill/>
            <a:miter lim="800000"/>
            <a:headEnd/>
            <a:tailEnd/>
          </a:ln>
          <a:effectLst/>
        </p:spPr>
      </p:pic>
      <p:sp>
        <p:nvSpPr>
          <p:cNvPr id="15" name="Line 14"/>
          <p:cNvSpPr>
            <a:spLocks noChangeShapeType="1"/>
          </p:cNvSpPr>
          <p:nvPr/>
        </p:nvSpPr>
        <p:spPr bwMode="auto">
          <a:xfrm flipV="1">
            <a:off x="5892800" y="4005943"/>
            <a:ext cx="653143" cy="14514"/>
          </a:xfrm>
          <a:prstGeom prst="line">
            <a:avLst/>
          </a:prstGeom>
          <a:noFill/>
          <a:ln w="76200">
            <a:solidFill>
              <a:schemeClr val="tx1"/>
            </a:solidFill>
            <a:round/>
            <a:headEnd/>
            <a:tailEnd type="triangle" w="med" len="med"/>
          </a:ln>
          <a:effectLst/>
        </p:spPr>
        <p:txBody>
          <a:bodyPr/>
          <a:lstStyle/>
          <a:p>
            <a:endParaRPr lang="bg-BG"/>
          </a:p>
        </p:txBody>
      </p:sp>
      <p:grpSp>
        <p:nvGrpSpPr>
          <p:cNvPr id="3" name="Group 22"/>
          <p:cNvGrpSpPr/>
          <p:nvPr/>
        </p:nvGrpSpPr>
        <p:grpSpPr>
          <a:xfrm>
            <a:off x="0" y="3260162"/>
            <a:ext cx="2420388" cy="1805324"/>
            <a:chOff x="246743" y="3405304"/>
            <a:chExt cx="2376845" cy="1573095"/>
          </a:xfrm>
        </p:grpSpPr>
        <p:pic>
          <p:nvPicPr>
            <p:cNvPr id="17" name="Inhaltsplatzhalter 4" descr="Plazi_books.jpg"/>
            <p:cNvPicPr>
              <a:picLocks noChangeAspect="1"/>
            </p:cNvPicPr>
            <p:nvPr/>
          </p:nvPicPr>
          <p:blipFill>
            <a:blip r:embed="rId5" cstate="print"/>
            <a:srcRect/>
            <a:stretch>
              <a:fillRect/>
            </a:stretch>
          </p:blipFill>
          <p:spPr bwMode="auto">
            <a:xfrm>
              <a:off x="260537" y="3406852"/>
              <a:ext cx="2363051" cy="1571547"/>
            </a:xfrm>
            <a:prstGeom prst="rect">
              <a:avLst/>
            </a:prstGeom>
            <a:noFill/>
            <a:ln w="9525">
              <a:noFill/>
              <a:miter lim="800000"/>
              <a:headEnd/>
              <a:tailEnd/>
            </a:ln>
            <a:effectLst/>
          </p:spPr>
        </p:pic>
        <p:sp>
          <p:nvSpPr>
            <p:cNvPr id="20" name="Rectangle 19"/>
            <p:cNvSpPr/>
            <p:nvPr/>
          </p:nvSpPr>
          <p:spPr>
            <a:xfrm>
              <a:off x="246743" y="3405304"/>
              <a:ext cx="1494972" cy="369332"/>
            </a:xfrm>
            <a:prstGeom prst="rect">
              <a:avLst/>
            </a:prstGeom>
          </p:spPr>
          <p:txBody>
            <a:bodyPr wrap="square">
              <a:spAutoFit/>
            </a:bodyPr>
            <a:lstStyle/>
            <a:p>
              <a:r>
                <a:rPr lang="bg-BG" sz="1800" b="1" dirty="0" smtClean="0">
                  <a:solidFill>
                    <a:schemeClr val="tx2">
                      <a:lumMod val="25000"/>
                    </a:schemeClr>
                  </a:solidFill>
                </a:rPr>
                <a:t>Plazi</a:t>
              </a:r>
              <a:endParaRPr lang="bg-BG" sz="1800" b="1" dirty="0">
                <a:solidFill>
                  <a:schemeClr val="tx2">
                    <a:lumMod val="25000"/>
                  </a:schemeClr>
                </a:solidFill>
              </a:endParaRPr>
            </a:p>
          </p:txBody>
        </p:sp>
      </p:grpSp>
      <p:sp>
        <p:nvSpPr>
          <p:cNvPr id="21" name="Line 14"/>
          <p:cNvSpPr>
            <a:spLocks noChangeShapeType="1"/>
          </p:cNvSpPr>
          <p:nvPr/>
        </p:nvSpPr>
        <p:spPr bwMode="auto">
          <a:xfrm flipH="1" flipV="1">
            <a:off x="2554515" y="2307771"/>
            <a:ext cx="631374" cy="21771"/>
          </a:xfrm>
          <a:prstGeom prst="line">
            <a:avLst/>
          </a:prstGeom>
          <a:noFill/>
          <a:ln w="76200">
            <a:solidFill>
              <a:schemeClr val="tx1"/>
            </a:solidFill>
            <a:round/>
            <a:headEnd/>
            <a:tailEnd type="triangle" w="med" len="med"/>
          </a:ln>
          <a:effectLst/>
        </p:spPr>
        <p:txBody>
          <a:bodyPr/>
          <a:lstStyle/>
          <a:p>
            <a:endParaRPr lang="bg-BG"/>
          </a:p>
        </p:txBody>
      </p:sp>
      <p:pic>
        <p:nvPicPr>
          <p:cNvPr id="22" name="Picture 2" descr="gbif_05"/>
          <p:cNvPicPr>
            <a:picLocks noChangeAspect="1" noChangeArrowheads="1"/>
          </p:cNvPicPr>
          <p:nvPr/>
        </p:nvPicPr>
        <p:blipFill>
          <a:blip r:embed="rId6" cstate="print"/>
          <a:srcRect/>
          <a:stretch>
            <a:fillRect/>
          </a:stretch>
        </p:blipFill>
        <p:spPr bwMode="auto">
          <a:xfrm>
            <a:off x="0" y="1538514"/>
            <a:ext cx="2418783" cy="1465943"/>
          </a:xfrm>
          <a:prstGeom prst="rect">
            <a:avLst/>
          </a:prstGeom>
          <a:noFill/>
          <a:ln w="9525" algn="ctr">
            <a:solidFill>
              <a:schemeClr val="tx1"/>
            </a:solidFill>
            <a:miter lim="800000"/>
            <a:headEnd/>
            <a:tailEnd/>
          </a:ln>
        </p:spPr>
      </p:pic>
      <p:sp>
        <p:nvSpPr>
          <p:cNvPr id="24" name="Line 14"/>
          <p:cNvSpPr>
            <a:spLocks noChangeShapeType="1"/>
          </p:cNvSpPr>
          <p:nvPr/>
        </p:nvSpPr>
        <p:spPr bwMode="auto">
          <a:xfrm flipH="1" flipV="1">
            <a:off x="2569029" y="4020456"/>
            <a:ext cx="667660" cy="0"/>
          </a:xfrm>
          <a:prstGeom prst="line">
            <a:avLst/>
          </a:prstGeom>
          <a:noFill/>
          <a:ln w="76200">
            <a:solidFill>
              <a:schemeClr val="tx1"/>
            </a:solidFill>
            <a:round/>
            <a:headEnd/>
            <a:tailEnd type="triangle" w="med" len="med"/>
          </a:ln>
          <a:effectLst/>
        </p:spPr>
        <p:txBody>
          <a:bodyPr/>
          <a:lstStyle/>
          <a:p>
            <a:endParaRPr lang="bg-BG"/>
          </a:p>
        </p:txBody>
      </p:sp>
      <p:pic>
        <p:nvPicPr>
          <p:cNvPr id="25" name="Picture 2"/>
          <p:cNvPicPr>
            <a:picLocks noChangeAspect="1" noChangeArrowheads="1"/>
          </p:cNvPicPr>
          <p:nvPr/>
        </p:nvPicPr>
        <p:blipFill>
          <a:blip r:embed="rId7" cstate="print"/>
          <a:srcRect/>
          <a:stretch>
            <a:fillRect/>
          </a:stretch>
        </p:blipFill>
        <p:spPr bwMode="auto">
          <a:xfrm>
            <a:off x="920751" y="5872844"/>
            <a:ext cx="3549650" cy="685800"/>
          </a:xfrm>
          <a:prstGeom prst="rect">
            <a:avLst/>
          </a:prstGeom>
          <a:noFill/>
          <a:ln w="9525">
            <a:noFill/>
            <a:miter lim="800000"/>
            <a:headEnd/>
            <a:tailEnd/>
          </a:ln>
        </p:spPr>
      </p:pic>
      <p:pic>
        <p:nvPicPr>
          <p:cNvPr id="2" name="Picture 2"/>
          <p:cNvPicPr>
            <a:picLocks noChangeAspect="1" noChangeArrowheads="1"/>
          </p:cNvPicPr>
          <p:nvPr/>
        </p:nvPicPr>
        <p:blipFill>
          <a:blip r:embed="rId8" cstate="print"/>
          <a:srcRect/>
          <a:stretch>
            <a:fillRect/>
          </a:stretch>
        </p:blipFill>
        <p:spPr bwMode="auto">
          <a:xfrm>
            <a:off x="5207682" y="5800952"/>
            <a:ext cx="3442833" cy="771525"/>
          </a:xfrm>
          <a:prstGeom prst="rect">
            <a:avLst/>
          </a:prstGeom>
          <a:ln w="9525">
            <a:noFill/>
            <a:miter lim="800000"/>
            <a:headEnd/>
            <a:tailEnd/>
          </a:ln>
        </p:spPr>
      </p:pic>
      <p:sp>
        <p:nvSpPr>
          <p:cNvPr id="26" name="Line 14"/>
          <p:cNvSpPr>
            <a:spLocks noChangeShapeType="1"/>
          </p:cNvSpPr>
          <p:nvPr/>
        </p:nvSpPr>
        <p:spPr bwMode="auto">
          <a:xfrm flipH="1">
            <a:off x="2583541" y="5225143"/>
            <a:ext cx="1654629" cy="435428"/>
          </a:xfrm>
          <a:prstGeom prst="line">
            <a:avLst/>
          </a:prstGeom>
          <a:noFill/>
          <a:ln w="76200">
            <a:solidFill>
              <a:schemeClr val="tx1"/>
            </a:solidFill>
            <a:round/>
            <a:headEnd/>
            <a:tailEnd type="triangle" w="med" len="med"/>
          </a:ln>
          <a:effectLst/>
        </p:spPr>
        <p:txBody>
          <a:bodyPr/>
          <a:lstStyle/>
          <a:p>
            <a:endParaRPr lang="bg-BG"/>
          </a:p>
        </p:txBody>
      </p:sp>
      <p:sp>
        <p:nvSpPr>
          <p:cNvPr id="27" name="Line 14"/>
          <p:cNvSpPr>
            <a:spLocks noChangeShapeType="1"/>
          </p:cNvSpPr>
          <p:nvPr/>
        </p:nvSpPr>
        <p:spPr bwMode="auto">
          <a:xfrm>
            <a:off x="4905828" y="5225143"/>
            <a:ext cx="2002969" cy="435428"/>
          </a:xfrm>
          <a:prstGeom prst="line">
            <a:avLst/>
          </a:prstGeom>
          <a:noFill/>
          <a:ln w="76200">
            <a:solidFill>
              <a:schemeClr val="tx1"/>
            </a:solidFill>
            <a:round/>
            <a:headEnd/>
            <a:tailEnd type="triangle" w="med" len="med"/>
          </a:ln>
          <a:effectLst/>
        </p:spPr>
        <p:txBody>
          <a:bodyPr/>
          <a:lstStyle/>
          <a:p>
            <a:endParaRPr lang="bg-B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1" grpId="0" animBg="1"/>
      <p:bldP spid="24"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023258"/>
            <a:ext cx="9195283" cy="486228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2676484"/>
            <a:ext cx="2888343" cy="4181516"/>
          </a:xfrm>
          <a:prstGeom prst="rect">
            <a:avLst/>
          </a:prstGeom>
          <a:noFill/>
          <a:ln w="9525">
            <a:solidFill>
              <a:schemeClr val="bg1"/>
            </a:solid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924858" y="2678325"/>
            <a:ext cx="3374342" cy="4179675"/>
          </a:xfrm>
          <a:prstGeom prst="rect">
            <a:avLst/>
          </a:prstGeom>
          <a:noFill/>
          <a:ln w="9525">
            <a:solidFill>
              <a:schemeClr val="bg1"/>
            </a:solid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4792437" y="4887998"/>
            <a:ext cx="1419678" cy="1970002"/>
          </a:xfrm>
          <a:prstGeom prst="rect">
            <a:avLst/>
          </a:prstGeom>
          <a:noFill/>
          <a:ln w="9525">
            <a:solidFill>
              <a:schemeClr val="bg1"/>
            </a:solidFill>
            <a:miter lim="800000"/>
            <a:headEnd/>
            <a:tailEnd/>
          </a:ln>
        </p:spPr>
      </p:pic>
      <p:sp>
        <p:nvSpPr>
          <p:cNvPr id="16" name="Left Arrow 15"/>
          <p:cNvSpPr/>
          <p:nvPr/>
        </p:nvSpPr>
        <p:spPr>
          <a:xfrm>
            <a:off x="5148967" y="3027116"/>
            <a:ext cx="214314" cy="142876"/>
          </a:xfrm>
          <a:prstGeom prst="leftArrow">
            <a:avLst/>
          </a:prstGeom>
          <a:solidFill>
            <a:srgbClr val="C00000"/>
          </a:solidFill>
          <a:ln w="12700" cap="sq">
            <a:solidFill>
              <a:schemeClr val="bg2">
                <a:lumMod val="90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078" name="Picture 6"/>
          <p:cNvPicPr>
            <a:picLocks noChangeAspect="1" noChangeArrowheads="1"/>
          </p:cNvPicPr>
          <p:nvPr/>
        </p:nvPicPr>
        <p:blipFill>
          <a:blip r:embed="rId6" cstate="print"/>
          <a:srcRect/>
          <a:stretch>
            <a:fillRect/>
          </a:stretch>
        </p:blipFill>
        <p:spPr bwMode="auto">
          <a:xfrm>
            <a:off x="6331885" y="2706913"/>
            <a:ext cx="2812115" cy="4151087"/>
          </a:xfrm>
          <a:prstGeom prst="rect">
            <a:avLst/>
          </a:prstGeom>
          <a:noFill/>
          <a:ln w="9525">
            <a:solidFill>
              <a:schemeClr val="bg1"/>
            </a:solidFill>
            <a:miter lim="800000"/>
            <a:headEnd/>
            <a:tailEnd/>
          </a:ln>
        </p:spPr>
      </p:pic>
      <p:sp>
        <p:nvSpPr>
          <p:cNvPr id="19" name="Rectangle 18"/>
          <p:cNvSpPr/>
          <p:nvPr/>
        </p:nvSpPr>
        <p:spPr>
          <a:xfrm>
            <a:off x="0" y="0"/>
            <a:ext cx="9419771" cy="954107"/>
          </a:xfrm>
          <a:prstGeom prst="rect">
            <a:avLst/>
          </a:prstGeom>
        </p:spPr>
        <p:txBody>
          <a:bodyPr wrap="square">
            <a:spAutoFit/>
          </a:bodyPr>
          <a:lstStyle/>
          <a:p>
            <a:pPr algn="ctr"/>
            <a:r>
              <a:rPr lang="en-US" sz="2800" b="1" dirty="0" smtClean="0"/>
              <a:t>This is why we have more than one e-versions of the same paper</a:t>
            </a:r>
            <a:endParaRPr lang="bg-BG" sz="2800" b="1" dirty="0"/>
          </a:p>
        </p:txBody>
      </p:sp>
      <p:sp>
        <p:nvSpPr>
          <p:cNvPr id="11" name="Left Arrow 10"/>
          <p:cNvSpPr/>
          <p:nvPr/>
        </p:nvSpPr>
        <p:spPr>
          <a:xfrm>
            <a:off x="7609139" y="2279630"/>
            <a:ext cx="214314" cy="142876"/>
          </a:xfrm>
          <a:prstGeom prst="leftArrow">
            <a:avLst/>
          </a:prstGeom>
          <a:solidFill>
            <a:srgbClr val="C00000"/>
          </a:solidFill>
          <a:ln w="12700" cap="sq">
            <a:solidFill>
              <a:schemeClr val="bg2">
                <a:lumMod val="90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Rectangle 8"/>
          <p:cNvSpPr>
            <a:spLocks noGrp="1" noRot="1" noChangeArrowheads="1"/>
          </p:cNvSpPr>
          <p:nvPr>
            <p:ph type="title" sz="quarter"/>
          </p:nvPr>
        </p:nvSpPr>
        <p:spPr>
          <a:xfrm>
            <a:off x="468313" y="0"/>
            <a:ext cx="8229600" cy="1143000"/>
          </a:xfrm>
        </p:spPr>
        <p:txBody>
          <a:bodyPr/>
          <a:lstStyle/>
          <a:p>
            <a:pPr eaLnBrk="1" hangingPunct="1">
              <a:defRPr/>
            </a:pPr>
            <a:r>
              <a:rPr lang="en-US" sz="3200" b="0" dirty="0" smtClean="0">
                <a:solidFill>
                  <a:schemeClr val="tx1"/>
                </a:solidFill>
              </a:rPr>
              <a:t>Species descriptions on Encyclopedia of Life (EOL)</a:t>
            </a:r>
            <a:endParaRPr lang="bg-BG" sz="3200" b="0" dirty="0" smtClean="0">
              <a:solidFill>
                <a:schemeClr val="tx1"/>
              </a:solidFill>
            </a:endParaRPr>
          </a:p>
        </p:txBody>
      </p:sp>
      <p:pic>
        <p:nvPicPr>
          <p:cNvPr id="41988" name="Picture 4" descr="XML"/>
          <p:cNvPicPr>
            <a:picLocks noGrp="1" noChangeAspect="1" noChangeArrowheads="1"/>
          </p:cNvPicPr>
          <p:nvPr>
            <p:ph sz="quarter" idx="1"/>
          </p:nvPr>
        </p:nvPicPr>
        <p:blipFill>
          <a:blip r:embed="rId2" cstate="print"/>
          <a:srcRect/>
          <a:stretch>
            <a:fillRect/>
          </a:stretch>
        </p:blipFill>
        <p:spPr>
          <a:xfrm>
            <a:off x="539750" y="4478338"/>
            <a:ext cx="5327650" cy="1497012"/>
          </a:xfrm>
        </p:spPr>
      </p:pic>
      <p:pic>
        <p:nvPicPr>
          <p:cNvPr id="42004" name="Picture 21" descr="EOL_Brochure 3.jpg"/>
          <p:cNvPicPr>
            <a:picLocks noGrp="1" noChangeAspect="1"/>
          </p:cNvPicPr>
          <p:nvPr>
            <p:ph sz="quarter" idx="3"/>
          </p:nvPr>
        </p:nvPicPr>
        <p:blipFill>
          <a:blip r:embed="rId3" cstate="print"/>
          <a:srcRect/>
          <a:stretch>
            <a:fillRect/>
          </a:stretch>
        </p:blipFill>
        <p:spPr>
          <a:xfrm>
            <a:off x="6659563" y="4460875"/>
            <a:ext cx="2160587" cy="1489075"/>
          </a:xfrm>
        </p:spPr>
      </p:pic>
      <p:sp>
        <p:nvSpPr>
          <p:cNvPr id="41995" name="Line 11"/>
          <p:cNvSpPr>
            <a:spLocks noChangeShapeType="1"/>
          </p:cNvSpPr>
          <p:nvPr/>
        </p:nvSpPr>
        <p:spPr bwMode="auto">
          <a:xfrm>
            <a:off x="2411413" y="3573463"/>
            <a:ext cx="0" cy="720725"/>
          </a:xfrm>
          <a:prstGeom prst="line">
            <a:avLst/>
          </a:prstGeom>
          <a:noFill/>
          <a:ln w="57150">
            <a:solidFill>
              <a:schemeClr val="tx1"/>
            </a:solidFill>
            <a:round/>
            <a:headEnd/>
            <a:tailEnd type="triangle" w="med" len="med"/>
          </a:ln>
        </p:spPr>
        <p:txBody>
          <a:bodyPr/>
          <a:lstStyle/>
          <a:p>
            <a:endParaRPr lang="bg-BG"/>
          </a:p>
        </p:txBody>
      </p:sp>
      <p:sp>
        <p:nvSpPr>
          <p:cNvPr id="42002" name="Rectangle 18"/>
          <p:cNvSpPr>
            <a:spLocks noChangeArrowheads="1"/>
          </p:cNvSpPr>
          <p:nvPr/>
        </p:nvSpPr>
        <p:spPr bwMode="auto">
          <a:xfrm>
            <a:off x="2627313" y="3573463"/>
            <a:ext cx="1233487" cy="581025"/>
          </a:xfrm>
          <a:prstGeom prst="rect">
            <a:avLst/>
          </a:prstGeom>
          <a:noFill/>
          <a:ln w="9525">
            <a:noFill/>
            <a:miter lim="800000"/>
            <a:headEnd/>
            <a:tailEnd/>
          </a:ln>
        </p:spPr>
        <p:txBody>
          <a:bodyPr anchor="ctr">
            <a:spAutoFit/>
          </a:bodyPr>
          <a:lstStyle/>
          <a:p>
            <a:r>
              <a:rPr lang="en-US" sz="1600" b="1"/>
              <a:t>XML </a:t>
            </a:r>
            <a:br>
              <a:rPr lang="en-US" sz="1600" b="1"/>
            </a:br>
            <a:r>
              <a:rPr lang="en-US" sz="1600" b="1"/>
              <a:t>MARK UP</a:t>
            </a:r>
          </a:p>
        </p:txBody>
      </p:sp>
      <p:sp>
        <p:nvSpPr>
          <p:cNvPr id="42003" name="Line 19"/>
          <p:cNvSpPr>
            <a:spLocks noChangeShapeType="1"/>
          </p:cNvSpPr>
          <p:nvPr/>
        </p:nvSpPr>
        <p:spPr bwMode="auto">
          <a:xfrm>
            <a:off x="6011863" y="5229225"/>
            <a:ext cx="576262" cy="0"/>
          </a:xfrm>
          <a:prstGeom prst="line">
            <a:avLst/>
          </a:prstGeom>
          <a:noFill/>
          <a:ln w="38100">
            <a:solidFill>
              <a:schemeClr val="tx1"/>
            </a:solidFill>
            <a:round/>
            <a:headEnd/>
            <a:tailEnd type="triangle" w="med" len="med"/>
          </a:ln>
        </p:spPr>
        <p:txBody>
          <a:bodyPr/>
          <a:lstStyle/>
          <a:p>
            <a:endParaRPr lang="bg-BG"/>
          </a:p>
        </p:txBody>
      </p:sp>
      <p:pic>
        <p:nvPicPr>
          <p:cNvPr id="42012" name="Picture 28" descr="Miller species-shrtened1"/>
          <p:cNvPicPr>
            <a:picLocks noGrp="1" noChangeAspect="1" noChangeArrowheads="1"/>
          </p:cNvPicPr>
          <p:nvPr>
            <p:ph sz="quarter" idx="4"/>
          </p:nvPr>
        </p:nvPicPr>
        <p:blipFill>
          <a:blip r:embed="rId4" cstate="print"/>
          <a:srcRect/>
          <a:stretch>
            <a:fillRect/>
          </a:stretch>
        </p:blipFill>
        <p:spPr>
          <a:xfrm>
            <a:off x="457200" y="1371600"/>
            <a:ext cx="8208963" cy="2105025"/>
          </a:xfrm>
        </p:spPr>
      </p:pic>
      <p:pic>
        <p:nvPicPr>
          <p:cNvPr id="55297" name="Picture 1"/>
          <p:cNvPicPr>
            <a:picLocks noChangeAspect="1" noChangeArrowheads="1"/>
          </p:cNvPicPr>
          <p:nvPr/>
        </p:nvPicPr>
        <p:blipFill>
          <a:blip r:embed="rId5" cstate="print"/>
          <a:srcRect/>
          <a:stretch>
            <a:fillRect/>
          </a:stretch>
        </p:blipFill>
        <p:spPr bwMode="auto">
          <a:xfrm>
            <a:off x="254000" y="930909"/>
            <a:ext cx="8534400" cy="576453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00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198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200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420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animBg="1"/>
      <p:bldP spid="420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6" name="Picture 10" descr="miller AppB"/>
          <p:cNvPicPr>
            <a:picLocks noChangeAspect="1" noChangeArrowheads="1"/>
          </p:cNvPicPr>
          <p:nvPr/>
        </p:nvPicPr>
        <p:blipFill>
          <a:blip r:embed="rId2" cstate="print"/>
          <a:srcRect/>
          <a:stretch>
            <a:fillRect/>
          </a:stretch>
        </p:blipFill>
        <p:spPr bwMode="auto">
          <a:xfrm>
            <a:off x="361950" y="1311275"/>
            <a:ext cx="8361363" cy="2071688"/>
          </a:xfrm>
          <a:prstGeom prst="rect">
            <a:avLst/>
          </a:prstGeom>
          <a:noFill/>
          <a:ln w="9525">
            <a:solidFill>
              <a:schemeClr val="bg2"/>
            </a:solidFill>
            <a:miter lim="800000"/>
            <a:headEnd/>
            <a:tailEnd/>
          </a:ln>
        </p:spPr>
      </p:pic>
      <p:pic>
        <p:nvPicPr>
          <p:cNvPr id="40990" name="Picture 2" descr="gbif_05"/>
          <p:cNvPicPr>
            <a:picLocks noGrp="1" noChangeAspect="1" noChangeArrowheads="1"/>
          </p:cNvPicPr>
          <p:nvPr>
            <p:ph sz="quarter" idx="3"/>
          </p:nvPr>
        </p:nvPicPr>
        <p:blipFill>
          <a:blip r:embed="rId3" cstate="print"/>
          <a:srcRect/>
          <a:stretch>
            <a:fillRect/>
          </a:stretch>
        </p:blipFill>
        <p:spPr>
          <a:xfrm>
            <a:off x="3635375" y="5300663"/>
            <a:ext cx="1584325" cy="1085850"/>
          </a:xfrm>
          <a:ln algn="ctr">
            <a:solidFill>
              <a:schemeClr val="tx1"/>
            </a:solidFill>
          </a:ln>
        </p:spPr>
      </p:pic>
      <p:sp>
        <p:nvSpPr>
          <p:cNvPr id="40973" name="Rectangle 13"/>
          <p:cNvSpPr>
            <a:spLocks noGrp="1" noRot="1" noChangeArrowheads="1"/>
          </p:cNvSpPr>
          <p:nvPr>
            <p:ph type="title" sz="quarter"/>
          </p:nvPr>
        </p:nvSpPr>
        <p:spPr>
          <a:xfrm>
            <a:off x="539750" y="0"/>
            <a:ext cx="8229600" cy="1143000"/>
          </a:xfrm>
        </p:spPr>
        <p:txBody>
          <a:bodyPr/>
          <a:lstStyle/>
          <a:p>
            <a:pPr eaLnBrk="1" hangingPunct="1">
              <a:defRPr/>
            </a:pPr>
            <a:r>
              <a:rPr lang="en-US" sz="4000" b="0" dirty="0" smtClean="0">
                <a:solidFill>
                  <a:schemeClr val="tx1"/>
                </a:solidFill>
              </a:rPr>
              <a:t>The occurrence dataset in GBIF</a:t>
            </a:r>
            <a:endParaRPr lang="bg-BG" sz="4000" b="0" dirty="0" smtClean="0">
              <a:solidFill>
                <a:schemeClr val="tx1"/>
              </a:solidFill>
            </a:endParaRPr>
          </a:p>
        </p:txBody>
      </p:sp>
      <p:pic>
        <p:nvPicPr>
          <p:cNvPr id="40964" name="Picture 4" descr="Untitled-1"/>
          <p:cNvPicPr>
            <a:picLocks noGrp="1" noChangeAspect="1" noChangeArrowheads="1"/>
          </p:cNvPicPr>
          <p:nvPr>
            <p:ph sz="quarter" idx="1"/>
          </p:nvPr>
        </p:nvPicPr>
        <p:blipFill>
          <a:blip r:embed="rId4" cstate="print"/>
          <a:srcRect/>
          <a:stretch>
            <a:fillRect/>
          </a:stretch>
        </p:blipFill>
        <p:spPr>
          <a:xfrm>
            <a:off x="323850" y="1268413"/>
            <a:ext cx="8424863" cy="3186112"/>
          </a:xfrm>
        </p:spPr>
      </p:pic>
      <p:sp>
        <p:nvSpPr>
          <p:cNvPr id="40988" name="Line 28"/>
          <p:cNvSpPr>
            <a:spLocks noChangeShapeType="1"/>
          </p:cNvSpPr>
          <p:nvPr/>
        </p:nvSpPr>
        <p:spPr bwMode="auto">
          <a:xfrm>
            <a:off x="4427538" y="4508500"/>
            <a:ext cx="0" cy="720725"/>
          </a:xfrm>
          <a:prstGeom prst="line">
            <a:avLst/>
          </a:prstGeom>
          <a:noFill/>
          <a:ln w="57150">
            <a:solidFill>
              <a:schemeClr val="tx1"/>
            </a:solidFill>
            <a:round/>
            <a:headEnd/>
            <a:tailEnd type="triangle" w="med" len="med"/>
          </a:ln>
        </p:spPr>
        <p:txBody>
          <a:bodyPr/>
          <a:lstStyle/>
          <a:p>
            <a:endParaRPr lang="bg-BG"/>
          </a:p>
        </p:txBody>
      </p:sp>
      <p:sp>
        <p:nvSpPr>
          <p:cNvPr id="40989" name="Rectangle 29"/>
          <p:cNvSpPr>
            <a:spLocks noChangeArrowheads="1"/>
          </p:cNvSpPr>
          <p:nvPr/>
        </p:nvSpPr>
        <p:spPr bwMode="auto">
          <a:xfrm>
            <a:off x="4572000" y="4724400"/>
            <a:ext cx="582613" cy="336550"/>
          </a:xfrm>
          <a:prstGeom prst="rect">
            <a:avLst/>
          </a:prstGeom>
          <a:noFill/>
          <a:ln w="9525">
            <a:noFill/>
            <a:miter lim="800000"/>
            <a:headEnd/>
            <a:tailEnd/>
          </a:ln>
        </p:spPr>
        <p:txBody>
          <a:bodyPr wrap="none" anchor="ctr">
            <a:spAutoFit/>
          </a:bodyPr>
          <a:lstStyle/>
          <a:p>
            <a:r>
              <a:rPr lang="en-US" sz="1600" b="1"/>
              <a:t>IPT</a:t>
            </a:r>
          </a:p>
        </p:txBody>
      </p:sp>
      <p:pic>
        <p:nvPicPr>
          <p:cNvPr id="9227" name="Picture 11" descr="GBIF2"/>
          <p:cNvPicPr>
            <a:picLocks noChangeAspect="1" noChangeArrowheads="1"/>
          </p:cNvPicPr>
          <p:nvPr/>
        </p:nvPicPr>
        <p:blipFill>
          <a:blip r:embed="rId5" cstate="print"/>
          <a:srcRect/>
          <a:stretch>
            <a:fillRect/>
          </a:stretch>
        </p:blipFill>
        <p:spPr bwMode="auto">
          <a:xfrm>
            <a:off x="285433" y="1241425"/>
            <a:ext cx="8447087" cy="56165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8" grpId="0" animBg="1"/>
      <p:bldP spid="409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3" cstate="print"/>
          <a:srcRect/>
          <a:stretch>
            <a:fillRect/>
          </a:stretch>
        </p:blipFill>
        <p:spPr bwMode="auto">
          <a:xfrm>
            <a:off x="706438" y="1384300"/>
            <a:ext cx="7366000" cy="5243513"/>
          </a:xfrm>
          <a:prstGeom prst="rect">
            <a:avLst/>
          </a:prstGeom>
          <a:noFill/>
          <a:ln w="9525">
            <a:noFill/>
            <a:miter lim="800000"/>
            <a:headEnd/>
            <a:tailEnd/>
          </a:ln>
        </p:spPr>
      </p:pic>
      <p:sp>
        <p:nvSpPr>
          <p:cNvPr id="46083" name="Rectangle 2"/>
          <p:cNvSpPr>
            <a:spLocks noGrp="1" noChangeArrowheads="1"/>
          </p:cNvSpPr>
          <p:nvPr>
            <p:ph type="ctrTitle"/>
          </p:nvPr>
        </p:nvSpPr>
        <p:spPr>
          <a:xfrm>
            <a:off x="339725" y="0"/>
            <a:ext cx="8804275" cy="1031875"/>
          </a:xfrm>
        </p:spPr>
        <p:txBody>
          <a:bodyPr/>
          <a:lstStyle/>
          <a:p>
            <a:pPr>
              <a:defRPr/>
            </a:pPr>
            <a:r>
              <a:rPr lang="en-US" sz="3600" b="0" dirty="0" smtClean="0">
                <a:solidFill>
                  <a:schemeClr val="tx1"/>
                </a:solidFill>
              </a:rPr>
              <a:t>Simultaneous journal-Wiki publication</a:t>
            </a:r>
          </a:p>
        </p:txBody>
      </p:sp>
      <p:pic>
        <p:nvPicPr>
          <p:cNvPr id="12296" name="Picture 8"/>
          <p:cNvPicPr>
            <a:picLocks noChangeAspect="1" noChangeArrowheads="1"/>
          </p:cNvPicPr>
          <p:nvPr/>
        </p:nvPicPr>
        <p:blipFill>
          <a:blip r:embed="rId4" cstate="print"/>
          <a:srcRect/>
          <a:stretch>
            <a:fillRect/>
          </a:stretch>
        </p:blipFill>
        <p:spPr bwMode="auto">
          <a:xfrm>
            <a:off x="725488" y="1314450"/>
            <a:ext cx="7485062" cy="5307013"/>
          </a:xfrm>
          <a:prstGeom prst="rect">
            <a:avLst/>
          </a:prstGeom>
          <a:noFill/>
          <a:ln w="9525">
            <a:noFill/>
            <a:miter lim="800000"/>
            <a:headEnd/>
            <a:tailEnd/>
          </a:ln>
        </p:spPr>
      </p:pic>
      <p:cxnSp>
        <p:nvCxnSpPr>
          <p:cNvPr id="10" name="Straight Arrow Connector 9"/>
          <p:cNvCxnSpPr>
            <a:cxnSpLocks noChangeShapeType="1"/>
          </p:cNvCxnSpPr>
          <p:nvPr/>
        </p:nvCxnSpPr>
        <p:spPr bwMode="auto">
          <a:xfrm rot="10800000">
            <a:off x="4778375" y="3225800"/>
            <a:ext cx="487363" cy="295275"/>
          </a:xfrm>
          <a:prstGeom prst="straightConnector1">
            <a:avLst/>
          </a:prstGeom>
          <a:noFill/>
          <a:ln w="34925" algn="ctr">
            <a:solidFill>
              <a:srgbClr val="FF0000"/>
            </a:solidFill>
            <a:round/>
            <a:headEnd/>
            <a:tailEnd type="arrow" w="med" len="med"/>
          </a:ln>
        </p:spPr>
      </p:cxnSp>
      <p:pic>
        <p:nvPicPr>
          <p:cNvPr id="12298" name="Picture 10"/>
          <p:cNvPicPr>
            <a:picLocks noChangeAspect="1" noChangeArrowheads="1"/>
          </p:cNvPicPr>
          <p:nvPr/>
        </p:nvPicPr>
        <p:blipFill>
          <a:blip r:embed="rId5" cstate="print"/>
          <a:srcRect/>
          <a:stretch>
            <a:fillRect/>
          </a:stretch>
        </p:blipFill>
        <p:spPr bwMode="auto">
          <a:xfrm>
            <a:off x="0" y="1092200"/>
            <a:ext cx="9144000" cy="5538788"/>
          </a:xfrm>
          <a:prstGeom prst="rect">
            <a:avLst/>
          </a:prstGeom>
          <a:noFill/>
          <a:ln w="9525">
            <a:noFill/>
            <a:miter lim="800000"/>
            <a:headEnd/>
            <a:tailEnd/>
          </a:ln>
        </p:spPr>
      </p:pic>
      <p:pic>
        <p:nvPicPr>
          <p:cNvPr id="12299" name="Picture 11"/>
          <p:cNvPicPr>
            <a:picLocks noChangeAspect="1" noChangeArrowheads="1"/>
          </p:cNvPicPr>
          <p:nvPr/>
        </p:nvPicPr>
        <p:blipFill>
          <a:blip r:embed="rId6" cstate="print"/>
          <a:srcRect/>
          <a:stretch>
            <a:fillRect/>
          </a:stretch>
        </p:blipFill>
        <p:spPr bwMode="auto">
          <a:xfrm>
            <a:off x="0" y="1098550"/>
            <a:ext cx="9144000" cy="56054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51547" y="0"/>
            <a:ext cx="5921909" cy="6858000"/>
          </a:xfrm>
          <a:prstGeom prst="rect">
            <a:avLst/>
          </a:prstGeom>
          <a:noFill/>
          <a:ln w="9525">
            <a:noFill/>
            <a:miter lim="800000"/>
            <a:headEnd/>
            <a:tailEnd/>
          </a:ln>
        </p:spPr>
      </p:pic>
      <p:sp>
        <p:nvSpPr>
          <p:cNvPr id="3" name="Left Arrow 2"/>
          <p:cNvSpPr/>
          <p:nvPr/>
        </p:nvSpPr>
        <p:spPr>
          <a:xfrm>
            <a:off x="2757108" y="6626658"/>
            <a:ext cx="286632" cy="231342"/>
          </a:xfrm>
          <a:prstGeom prst="leftArrow">
            <a:avLst/>
          </a:prstGeom>
          <a:solidFill>
            <a:srgbClr val="C00000"/>
          </a:solidFill>
          <a:ln w="12700" cap="sq">
            <a:solidFill>
              <a:schemeClr val="bg2">
                <a:lumMod val="90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62962" tIns="31481" rIns="62962" bIns="31481"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500" b="0" i="0" u="none" strike="noStrike" cap="none" normalizeH="0" baseline="0" smtClean="0">
            <a:ln>
              <a:noFill/>
            </a:ln>
            <a:solidFill>
              <a:schemeClr val="tx1"/>
            </a:solidFill>
            <a:effectLst/>
            <a:latin typeface="Verdana" pitchFamily="34" charset="0"/>
            <a:cs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62962" tIns="31481" rIns="62962" bIns="31481"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500" b="0" i="0" u="none" strike="noStrike" cap="none" normalizeH="0" baseline="0" smtClean="0">
            <a:ln>
              <a:noFill/>
            </a:ln>
            <a:solidFill>
              <a:schemeClr val="tx1"/>
            </a:solidFill>
            <a:effectLst/>
            <a:latin typeface="Verdana" pitchFamily="34" charset="0"/>
            <a:cs typeface="Times New Roman"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19500</TotalTime>
  <Words>1000</Words>
  <Application>Microsoft Office PowerPoint</Application>
  <PresentationFormat>On-screen Show (4:3)</PresentationFormat>
  <Paragraphs>189</Paragraphs>
  <Slides>35</Slides>
  <Notes>8</Notes>
  <HiddenSlides>4</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Stream</vt:lpstr>
      <vt:lpstr>Open access journals Pensoft Journal Ststem  PJS 2.0   </vt:lpstr>
      <vt:lpstr>Slide 2</vt:lpstr>
      <vt:lpstr>The PDF and the XML (eXtensible Markup Language)</vt:lpstr>
      <vt:lpstr>Slide 4</vt:lpstr>
      <vt:lpstr>Slide 5</vt:lpstr>
      <vt:lpstr>Species descriptions on Encyclopedia of Life (EOL)</vt:lpstr>
      <vt:lpstr>The occurrence dataset in GBIF</vt:lpstr>
      <vt:lpstr>Simultaneous journal-Wiki publication</vt:lpstr>
      <vt:lpstr>Slide 9</vt:lpstr>
      <vt:lpstr>Slide 10</vt:lpstr>
      <vt:lpstr>Slide 11</vt:lpstr>
      <vt:lpstr>What is that?</vt:lpstr>
      <vt:lpstr>Slide 13</vt:lpstr>
      <vt:lpstr>Reviewers types  in pjs 2.0</vt:lpstr>
      <vt:lpstr>Nominated reviewers</vt:lpstr>
      <vt:lpstr>Panel reviewers</vt:lpstr>
      <vt:lpstr>Review processes in PJS 2.0</vt:lpstr>
      <vt:lpstr>Review processes in PJS 2.0</vt:lpstr>
      <vt:lpstr>Review processes in PJS 2.0</vt:lpstr>
      <vt:lpstr>Review processes in PJS 2.0</vt:lpstr>
      <vt:lpstr>Feedback       </vt:lpstr>
      <vt:lpstr>Slide 22</vt:lpstr>
      <vt:lpstr>What formats does PJS 2.0 use?</vt:lpstr>
      <vt:lpstr>Just to make this very clear</vt:lpstr>
      <vt:lpstr>Benefits for authors</vt:lpstr>
      <vt:lpstr>Benefits for reviewers</vt:lpstr>
      <vt:lpstr>Benefits for journals</vt:lpstr>
      <vt:lpstr>Document flow</vt:lpstr>
      <vt:lpstr>Slide 29</vt:lpstr>
      <vt:lpstr>And…</vt:lpstr>
      <vt:lpstr>Slide 31</vt:lpstr>
      <vt:lpstr>Thank you for your attention,   and welcome to  </vt:lpstr>
      <vt:lpstr>Key features</vt:lpstr>
      <vt:lpstr>Workflow </vt:lpstr>
      <vt:lpstr>Automated submission</vt:lpstr>
    </vt:vector>
  </TitlesOfParts>
  <Company>Pensoft Publishers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Lyubomir Penev</dc:creator>
  <cp:lastModifiedBy>Isa Vandevelde</cp:lastModifiedBy>
  <cp:revision>685</cp:revision>
  <dcterms:created xsi:type="dcterms:W3CDTF">2009-05-17T12:46:22Z</dcterms:created>
  <dcterms:modified xsi:type="dcterms:W3CDTF">2013-06-13T08:12:15Z</dcterms:modified>
</cp:coreProperties>
</file>